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0"/>
  </p:notesMasterIdLst>
  <p:sldIdLst>
    <p:sldId id="277" r:id="rId2"/>
    <p:sldId id="259" r:id="rId3"/>
    <p:sldId id="282" r:id="rId4"/>
    <p:sldId id="281" r:id="rId5"/>
    <p:sldId id="280" r:id="rId6"/>
    <p:sldId id="274" r:id="rId7"/>
    <p:sldId id="279" r:id="rId8"/>
    <p:sldId id="27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 inndeling" id="{D39A3841-D6B8-4C3C-8205-622803270C5B}">
          <p14:sldIdLst>
            <p14:sldId id="277"/>
          </p14:sldIdLst>
        </p14:section>
        <p14:section name="Inndeling uten navn" id="{365F5216-D1AE-4F9C-828D-196C2EB076D9}">
          <p14:sldIdLst>
            <p14:sldId id="259"/>
            <p14:sldId id="282"/>
            <p14:sldId id="281"/>
            <p14:sldId id="280"/>
            <p14:sldId id="274"/>
            <p14:sldId id="279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98BDF1"/>
    <a:srgbClr val="7BA9E2"/>
    <a:srgbClr val="8CB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345D4F-8DC1-8665-0F7B-9A91CB5D165B}" v="58" dt="2024-11-12T12:42:52.129"/>
    <p1510:client id="{6AB5DDCF-27DF-85AC-92A2-783500FF05A7}" v="1" dt="2024-11-13T09:00:45.816"/>
    <p1510:client id="{AA57D91B-A51E-0FEA-5E85-FA98E3AF79BC}" v="6" dt="2024-11-12T18:17:37.537"/>
    <p1510:client id="{B3F44CCD-C2AB-1A44-A874-69AF451D595B}" v="16" dt="2024-11-12T18:14:33.151"/>
    <p1510:client id="{CD68ADBD-1AFD-4703-925C-621A36B4A632}" v="132" dt="2024-11-13T10:07:23.9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Sørhus" userId="0c2b587e88dbeb96" providerId="Windows Live" clId="Web-{E8C1E9C6-BFB6-4A95-864B-B810A8A1F30D}"/>
    <pc:docChg chg="modSld">
      <pc:chgData name="Lars Sørhus" userId="0c2b587e88dbeb96" providerId="Windows Live" clId="Web-{E8C1E9C6-BFB6-4A95-864B-B810A8A1F30D}" dt="2024-10-31T09:46:46.543" v="6"/>
      <pc:docMkLst>
        <pc:docMk/>
      </pc:docMkLst>
      <pc:sldChg chg="delSp modSp">
        <pc:chgData name="Lars Sørhus" userId="0c2b587e88dbeb96" providerId="Windows Live" clId="Web-{E8C1E9C6-BFB6-4A95-864B-B810A8A1F30D}" dt="2024-10-31T09:46:46.543" v="6"/>
        <pc:sldMkLst>
          <pc:docMk/>
          <pc:sldMk cId="1402854973" sldId="268"/>
        </pc:sldMkLst>
        <pc:spChg chg="mod">
          <ac:chgData name="Lars Sørhus" userId="0c2b587e88dbeb96" providerId="Windows Live" clId="Web-{E8C1E9C6-BFB6-4A95-864B-B810A8A1F30D}" dt="2024-10-31T09:40:01.266" v="5" actId="20577"/>
          <ac:spMkLst>
            <pc:docMk/>
            <pc:sldMk cId="1402854973" sldId="268"/>
            <ac:spMk id="3" creationId="{26FCF6A1-6C6F-96DE-CB86-011250065A0B}"/>
          </ac:spMkLst>
        </pc:spChg>
        <pc:picChg chg="del">
          <ac:chgData name="Lars Sørhus" userId="0c2b587e88dbeb96" providerId="Windows Live" clId="Web-{E8C1E9C6-BFB6-4A95-864B-B810A8A1F30D}" dt="2024-10-31T09:46:46.543" v="6"/>
          <ac:picMkLst>
            <pc:docMk/>
            <pc:sldMk cId="1402854973" sldId="268"/>
            <ac:picMk id="4" creationId="{EB6BF4A2-5033-4A81-33B4-28131DAD9E50}"/>
          </ac:picMkLst>
        </pc:picChg>
      </pc:sldChg>
    </pc:docChg>
  </pc:docChgLst>
  <pc:docChgLst>
    <pc:chgData name="Benjamin Hernehult" userId="162d0e5ad42ee649" providerId="Windows Live" clId="Web-{B237446A-EB10-4472-B9CE-D36E205251DB}"/>
    <pc:docChg chg="modSld">
      <pc:chgData name="Benjamin Hernehult" userId="162d0e5ad42ee649" providerId="Windows Live" clId="Web-{B237446A-EB10-4472-B9CE-D36E205251DB}" dt="2024-10-30T14:08:09.807" v="47" actId="1076"/>
      <pc:docMkLst>
        <pc:docMk/>
      </pc:docMkLst>
      <pc:sldChg chg="addSp modSp">
        <pc:chgData name="Benjamin Hernehult" userId="162d0e5ad42ee649" providerId="Windows Live" clId="Web-{B237446A-EB10-4472-B9CE-D36E205251DB}" dt="2024-10-30T14:08:09.807" v="47" actId="1076"/>
        <pc:sldMkLst>
          <pc:docMk/>
          <pc:sldMk cId="3993475959" sldId="266"/>
        </pc:sldMkLst>
        <pc:spChg chg="add mod">
          <ac:chgData name="Benjamin Hernehult" userId="162d0e5ad42ee649" providerId="Windows Live" clId="Web-{B237446A-EB10-4472-B9CE-D36E205251DB}" dt="2024-10-30T14:08:09.807" v="47" actId="1076"/>
          <ac:spMkLst>
            <pc:docMk/>
            <pc:sldMk cId="3993475959" sldId="266"/>
            <ac:spMk id="4" creationId="{B15B9765-EC2C-D598-93B5-248AD4AAAD0C}"/>
          </ac:spMkLst>
        </pc:spChg>
      </pc:sldChg>
    </pc:docChg>
  </pc:docChgLst>
  <pc:docChgLst>
    <pc:chgData name="Gjestebruker" providerId="Windows Live" clId="Web-{1D2D1045-ACEB-370F-416E-1B6B022AA034}"/>
    <pc:docChg chg="modSld">
      <pc:chgData name="Gjestebruker" userId="" providerId="Windows Live" clId="Web-{1D2D1045-ACEB-370F-416E-1B6B022AA034}" dt="2024-10-31T10:15:08.213" v="228" actId="1076"/>
      <pc:docMkLst>
        <pc:docMk/>
      </pc:docMkLst>
      <pc:sldChg chg="addSp delSp modSp">
        <pc:chgData name="Gjestebruker" userId="" providerId="Windows Live" clId="Web-{1D2D1045-ACEB-370F-416E-1B6B022AA034}" dt="2024-10-31T10:15:08.213" v="228" actId="1076"/>
        <pc:sldMkLst>
          <pc:docMk/>
          <pc:sldMk cId="3993475959" sldId="266"/>
        </pc:sldMkLst>
        <pc:spChg chg="mod ord">
          <ac:chgData name="Gjestebruker" userId="" providerId="Windows Live" clId="Web-{1D2D1045-ACEB-370F-416E-1B6B022AA034}" dt="2024-10-31T10:14:41.478" v="226" actId="20577"/>
          <ac:spMkLst>
            <pc:docMk/>
            <pc:sldMk cId="3993475959" sldId="266"/>
            <ac:spMk id="4" creationId="{B15B9765-EC2C-D598-93B5-248AD4AAAD0C}"/>
          </ac:spMkLst>
        </pc:spChg>
        <pc:spChg chg="add mod">
          <ac:chgData name="Gjestebruker" userId="" providerId="Windows Live" clId="Web-{1D2D1045-ACEB-370F-416E-1B6B022AA034}" dt="2024-10-31T10:04:43.240" v="172"/>
          <ac:spMkLst>
            <pc:docMk/>
            <pc:sldMk cId="3993475959" sldId="266"/>
            <ac:spMk id="10" creationId="{8BB0EA8E-8AAE-9694-8F00-1897D43D4EA3}"/>
          </ac:spMkLst>
        </pc:spChg>
        <pc:spChg chg="add del mod">
          <ac:chgData name="Gjestebruker" userId="" providerId="Windows Live" clId="Web-{1D2D1045-ACEB-370F-416E-1B6B022AA034}" dt="2024-10-31T10:07:11.698" v="193"/>
          <ac:spMkLst>
            <pc:docMk/>
            <pc:sldMk cId="3993475959" sldId="266"/>
            <ac:spMk id="23" creationId="{F0112B40-B48E-E732-04C3-F11BAC7B2C8B}"/>
          </ac:spMkLst>
        </pc:spChg>
        <pc:spChg chg="add mod">
          <ac:chgData name="Gjestebruker" userId="" providerId="Windows Live" clId="Web-{1D2D1045-ACEB-370F-416E-1B6B022AA034}" dt="2024-10-31T10:08:39.451" v="220" actId="1076"/>
          <ac:spMkLst>
            <pc:docMk/>
            <pc:sldMk cId="3993475959" sldId="266"/>
            <ac:spMk id="24" creationId="{153A37C9-F2D0-ED29-DA2A-796EDFF06BDF}"/>
          </ac:spMkLst>
        </pc:spChg>
        <pc:spChg chg="add del">
          <ac:chgData name="Gjestebruker" userId="" providerId="Windows Live" clId="Web-{1D2D1045-ACEB-370F-416E-1B6B022AA034}" dt="2024-10-31T10:08:31.888" v="219"/>
          <ac:spMkLst>
            <pc:docMk/>
            <pc:sldMk cId="3993475959" sldId="266"/>
            <ac:spMk id="25" creationId="{F8C0FA72-89D6-80BA-3A28-11C7FABF8D5B}"/>
          </ac:spMkLst>
        </pc:spChg>
        <pc:spChg chg="add mod">
          <ac:chgData name="Gjestebruker" userId="" providerId="Windows Live" clId="Web-{1D2D1045-ACEB-370F-416E-1B6B022AA034}" dt="2024-10-31T10:08:57.358" v="223" actId="1076"/>
          <ac:spMkLst>
            <pc:docMk/>
            <pc:sldMk cId="3993475959" sldId="266"/>
            <ac:spMk id="26" creationId="{4AFD1B54-D7E1-56B2-77F7-73E8193EF559}"/>
          </ac:spMkLst>
        </pc:spChg>
        <pc:picChg chg="del">
          <ac:chgData name="Gjestebruker" userId="" providerId="Windows Live" clId="Web-{1D2D1045-ACEB-370F-416E-1B6B022AA034}" dt="2024-10-31T09:01:24.035" v="0"/>
          <ac:picMkLst>
            <pc:docMk/>
            <pc:sldMk cId="3993475959" sldId="266"/>
            <ac:picMk id="5" creationId="{28090CA1-0EBD-0E99-96CB-D44F8E07D96D}"/>
          </ac:picMkLst>
        </pc:picChg>
        <pc:picChg chg="mod">
          <ac:chgData name="Gjestebruker" userId="" providerId="Windows Live" clId="Web-{1D2D1045-ACEB-370F-416E-1B6B022AA034}" dt="2024-10-31T09:52:30.874" v="129" actId="1076"/>
          <ac:picMkLst>
            <pc:docMk/>
            <pc:sldMk cId="3993475959" sldId="266"/>
            <ac:picMk id="5" creationId="{72A8C9C0-70E3-38A6-1321-73B6BEFFB198}"/>
          </ac:picMkLst>
        </pc:picChg>
        <pc:picChg chg="add del mod">
          <ac:chgData name="Gjestebruker" userId="" providerId="Windows Live" clId="Web-{1D2D1045-ACEB-370F-416E-1B6B022AA034}" dt="2024-10-31T09:27:18.312" v="9"/>
          <ac:picMkLst>
            <pc:docMk/>
            <pc:sldMk cId="3993475959" sldId="266"/>
            <ac:picMk id="5" creationId="{93386A1C-F461-7121-B36B-15D4DC91097A}"/>
          </ac:picMkLst>
        </pc:picChg>
        <pc:picChg chg="mod">
          <ac:chgData name="Gjestebruker" userId="" providerId="Windows Live" clId="Web-{1D2D1045-ACEB-370F-416E-1B6B022AA034}" dt="2024-10-31T10:15:08.213" v="228" actId="1076"/>
          <ac:picMkLst>
            <pc:docMk/>
            <pc:sldMk cId="3993475959" sldId="266"/>
            <ac:picMk id="6" creationId="{77D716C1-40DD-D47A-C21E-3C491ABE0BCD}"/>
          </ac:picMkLst>
        </pc:picChg>
        <pc:picChg chg="del">
          <ac:chgData name="Gjestebruker" userId="" providerId="Windows Live" clId="Web-{1D2D1045-ACEB-370F-416E-1B6B022AA034}" dt="2024-10-31T09:01:25.097" v="1"/>
          <ac:picMkLst>
            <pc:docMk/>
            <pc:sldMk cId="3993475959" sldId="266"/>
            <ac:picMk id="6" creationId="{7AB626AF-6785-3720-673E-B367336262D0}"/>
          </ac:picMkLst>
        </pc:picChg>
        <pc:picChg chg="add del mod">
          <ac:chgData name="Gjestebruker" userId="" providerId="Windows Live" clId="Web-{1D2D1045-ACEB-370F-416E-1B6B022AA034}" dt="2024-10-31T09:44:51.688" v="18"/>
          <ac:picMkLst>
            <pc:docMk/>
            <pc:sldMk cId="3993475959" sldId="266"/>
            <ac:picMk id="6" creationId="{996393AB-9845-2882-0FA4-32E02B089911}"/>
          </ac:picMkLst>
        </pc:picChg>
        <pc:picChg chg="add del mod">
          <ac:chgData name="Gjestebruker" userId="" providerId="Windows Live" clId="Web-{1D2D1045-ACEB-370F-416E-1B6B022AA034}" dt="2024-10-31T09:44:52.922" v="19"/>
          <ac:picMkLst>
            <pc:docMk/>
            <pc:sldMk cId="3993475959" sldId="266"/>
            <ac:picMk id="7" creationId="{16303056-EDDA-1071-DB4A-5A30E96197D2}"/>
          </ac:picMkLst>
        </pc:picChg>
        <pc:picChg chg="add del mod">
          <ac:chgData name="Gjestebruker" userId="" providerId="Windows Live" clId="Web-{1D2D1045-ACEB-370F-416E-1B6B022AA034}" dt="2024-10-31T09:01:31.316" v="5"/>
          <ac:picMkLst>
            <pc:docMk/>
            <pc:sldMk cId="3993475959" sldId="266"/>
            <ac:picMk id="7" creationId="{381B62BD-5AD1-C500-971C-8B5F22E136BD}"/>
          </ac:picMkLst>
        </pc:picChg>
        <pc:picChg chg="mod">
          <ac:chgData name="Gjestebruker" userId="" providerId="Windows Live" clId="Web-{1D2D1045-ACEB-370F-416E-1B6B022AA034}" dt="2024-10-31T09:47:11.067" v="56" actId="14100"/>
          <ac:picMkLst>
            <pc:docMk/>
            <pc:sldMk cId="3993475959" sldId="266"/>
            <ac:picMk id="8" creationId="{C35EB14A-E971-00D5-35FF-78EBDE6D55BB}"/>
          </ac:picMkLst>
        </pc:picChg>
        <pc:picChg chg="add del mod">
          <ac:chgData name="Gjestebruker" userId="" providerId="Windows Live" clId="Web-{1D2D1045-ACEB-370F-416E-1B6B022AA034}" dt="2024-10-31T09:45:10.766" v="23"/>
          <ac:picMkLst>
            <pc:docMk/>
            <pc:sldMk cId="3993475959" sldId="266"/>
            <ac:picMk id="9" creationId="{E654EF6A-5EDB-8BB2-2752-1E8AFD4C2ECF}"/>
          </ac:picMkLst>
        </pc:picChg>
        <pc:picChg chg="add del mod">
          <ac:chgData name="Gjestebruker" userId="" providerId="Windows Live" clId="Web-{1D2D1045-ACEB-370F-416E-1B6B022AA034}" dt="2024-10-31T09:48:02.584" v="61"/>
          <ac:picMkLst>
            <pc:docMk/>
            <pc:sldMk cId="3993475959" sldId="266"/>
            <ac:picMk id="11" creationId="{C99122C6-05E1-7BBD-D0F7-C63EB7EB8C3A}"/>
          </ac:picMkLst>
        </pc:picChg>
        <pc:picChg chg="add del mod">
          <ac:chgData name="Gjestebruker" userId="" providerId="Windows Live" clId="Web-{1D2D1045-ACEB-370F-416E-1B6B022AA034}" dt="2024-10-31T09:46:22.019" v="41"/>
          <ac:picMkLst>
            <pc:docMk/>
            <pc:sldMk cId="3993475959" sldId="266"/>
            <ac:picMk id="12" creationId="{D50864C1-5408-B35B-6E47-A3BC09312357}"/>
          </ac:picMkLst>
        </pc:picChg>
        <pc:picChg chg="add del mod">
          <ac:chgData name="Gjestebruker" userId="" providerId="Windows Live" clId="Web-{1D2D1045-ACEB-370F-416E-1B6B022AA034}" dt="2024-10-31T09:48:01.959" v="60"/>
          <ac:picMkLst>
            <pc:docMk/>
            <pc:sldMk cId="3993475959" sldId="266"/>
            <ac:picMk id="13" creationId="{67278FCA-1F79-09F4-1114-44E811EBF672}"/>
          </ac:picMkLst>
        </pc:picChg>
        <pc:picChg chg="add del mod">
          <ac:chgData name="Gjestebruker" userId="" providerId="Windows Live" clId="Web-{1D2D1045-ACEB-370F-416E-1B6B022AA034}" dt="2024-10-31T09:48:24.194" v="72"/>
          <ac:picMkLst>
            <pc:docMk/>
            <pc:sldMk cId="3993475959" sldId="266"/>
            <ac:picMk id="14" creationId="{31633C82-5641-E965-0DF3-7B3BFF8F9402}"/>
          </ac:picMkLst>
        </pc:picChg>
        <pc:picChg chg="add del mod">
          <ac:chgData name="Gjestebruker" userId="" providerId="Windows Live" clId="Web-{1D2D1045-ACEB-370F-416E-1B6B022AA034}" dt="2024-10-31T09:48:24.147" v="71"/>
          <ac:picMkLst>
            <pc:docMk/>
            <pc:sldMk cId="3993475959" sldId="266"/>
            <ac:picMk id="15" creationId="{63FCFA90-C258-7EA2-78C1-D6B3AF434BDF}"/>
          </ac:picMkLst>
        </pc:picChg>
        <pc:picChg chg="add del mod">
          <ac:chgData name="Gjestebruker" userId="" providerId="Windows Live" clId="Web-{1D2D1045-ACEB-370F-416E-1B6B022AA034}" dt="2024-10-31T09:48:33.476" v="75"/>
          <ac:picMkLst>
            <pc:docMk/>
            <pc:sldMk cId="3993475959" sldId="266"/>
            <ac:picMk id="16" creationId="{AE90221C-1146-3294-86BF-8ADEBE572219}"/>
          </ac:picMkLst>
        </pc:picChg>
        <pc:picChg chg="add del mod">
          <ac:chgData name="Gjestebruker" userId="" providerId="Windows Live" clId="Web-{1D2D1045-ACEB-370F-416E-1B6B022AA034}" dt="2024-10-31T09:55:05.332" v="138"/>
          <ac:picMkLst>
            <pc:docMk/>
            <pc:sldMk cId="3993475959" sldId="266"/>
            <ac:picMk id="17" creationId="{61DE5FAC-340D-BDA2-9AFC-118D28CC45AE}"/>
          </ac:picMkLst>
        </pc:picChg>
        <pc:picChg chg="add del mod">
          <ac:chgData name="Gjestebruker" userId="" providerId="Windows Live" clId="Web-{1D2D1045-ACEB-370F-416E-1B6B022AA034}" dt="2024-10-31T09:49:24.399" v="96"/>
          <ac:picMkLst>
            <pc:docMk/>
            <pc:sldMk cId="3993475959" sldId="266"/>
            <ac:picMk id="18" creationId="{F6E0CF67-2EF6-3FA3-3708-7D9AE9533A80}"/>
          </ac:picMkLst>
        </pc:picChg>
        <pc:picChg chg="add del mod">
          <ac:chgData name="Gjestebruker" userId="" providerId="Windows Live" clId="Web-{1D2D1045-ACEB-370F-416E-1B6B022AA034}" dt="2024-10-31T09:59:17.793" v="163"/>
          <ac:picMkLst>
            <pc:docMk/>
            <pc:sldMk cId="3993475959" sldId="266"/>
            <ac:picMk id="19" creationId="{DCABCD26-A8B6-1A64-D851-65533D0DD037}"/>
          </ac:picMkLst>
        </pc:picChg>
        <pc:picChg chg="add del mod">
          <ac:chgData name="Gjestebruker" userId="" providerId="Windows Live" clId="Web-{1D2D1045-ACEB-370F-416E-1B6B022AA034}" dt="2024-10-31T09:55:29.286" v="145"/>
          <ac:picMkLst>
            <pc:docMk/>
            <pc:sldMk cId="3993475959" sldId="266"/>
            <ac:picMk id="20" creationId="{92FD2C64-5294-0036-2EB9-771C529D89C8}"/>
          </ac:picMkLst>
        </pc:picChg>
        <pc:picChg chg="add mod">
          <ac:chgData name="Gjestebruker" userId="" providerId="Windows Live" clId="Web-{1D2D1045-ACEB-370F-416E-1B6B022AA034}" dt="2024-10-31T09:58:53.948" v="162" actId="1076"/>
          <ac:picMkLst>
            <pc:docMk/>
            <pc:sldMk cId="3993475959" sldId="266"/>
            <ac:picMk id="21" creationId="{639A1772-E7CE-FA39-CBF7-B8EB20B36B32}"/>
          </ac:picMkLst>
        </pc:picChg>
        <pc:picChg chg="add mod">
          <ac:chgData name="Gjestebruker" userId="" providerId="Windows Live" clId="Web-{1D2D1045-ACEB-370F-416E-1B6B022AA034}" dt="2024-10-31T10:07:45.262" v="213" actId="1076"/>
          <ac:picMkLst>
            <pc:docMk/>
            <pc:sldMk cId="3993475959" sldId="266"/>
            <ac:picMk id="22" creationId="{24245519-363C-32BA-D7A4-E0DAB91F95A7}"/>
          </ac:picMkLst>
        </pc:picChg>
      </pc:sldChg>
    </pc:docChg>
  </pc:docChgLst>
  <pc:docChgLst>
    <pc:chgData name="Benjamin Hernehult" userId="162d0e5ad42ee649" providerId="Windows Live" clId="Web-{27E7940F-337E-7610-1B06-421A6BC23DCD}"/>
    <pc:docChg chg="modSld">
      <pc:chgData name="Benjamin Hernehult" userId="162d0e5ad42ee649" providerId="Windows Live" clId="Web-{27E7940F-337E-7610-1B06-421A6BC23DCD}" dt="2024-10-31T10:28:17.794" v="0" actId="20577"/>
      <pc:docMkLst>
        <pc:docMk/>
      </pc:docMkLst>
      <pc:sldChg chg="modSp">
        <pc:chgData name="Benjamin Hernehult" userId="162d0e5ad42ee649" providerId="Windows Live" clId="Web-{27E7940F-337E-7610-1B06-421A6BC23DCD}" dt="2024-10-31T10:28:17.794" v="0" actId="20577"/>
        <pc:sldMkLst>
          <pc:docMk/>
          <pc:sldMk cId="3993475959" sldId="266"/>
        </pc:sldMkLst>
        <pc:spChg chg="mod">
          <ac:chgData name="Benjamin Hernehult" userId="162d0e5ad42ee649" providerId="Windows Live" clId="Web-{27E7940F-337E-7610-1B06-421A6BC23DCD}" dt="2024-10-31T10:28:17.794" v="0" actId="20577"/>
          <ac:spMkLst>
            <pc:docMk/>
            <pc:sldMk cId="3993475959" sldId="266"/>
            <ac:spMk id="4" creationId="{B15B9765-EC2C-D598-93B5-248AD4AAAD0C}"/>
          </ac:spMkLst>
        </pc:spChg>
      </pc:sldChg>
    </pc:docChg>
  </pc:docChgLst>
  <pc:docChgLst>
    <pc:chgData name="sivert gjermundstad" userId="ec18310f77b8abdf" providerId="Windows Live" clId="Web-{EC386775-6D0C-4489-ACB7-4621986ABE6C}"/>
    <pc:docChg chg="modSld">
      <pc:chgData name="sivert gjermundstad" userId="ec18310f77b8abdf" providerId="Windows Live" clId="Web-{EC386775-6D0C-4489-ACB7-4621986ABE6C}" dt="2024-10-31T09:58:32.383" v="56" actId="20577"/>
      <pc:docMkLst>
        <pc:docMk/>
      </pc:docMkLst>
      <pc:sldChg chg="addSp modSp">
        <pc:chgData name="sivert gjermundstad" userId="ec18310f77b8abdf" providerId="Windows Live" clId="Web-{EC386775-6D0C-4489-ACB7-4621986ABE6C}" dt="2024-10-31T09:58:32.383" v="56" actId="20577"/>
        <pc:sldMkLst>
          <pc:docMk/>
          <pc:sldMk cId="3993475959" sldId="266"/>
        </pc:sldMkLst>
        <pc:spChg chg="mod">
          <ac:chgData name="sivert gjermundstad" userId="ec18310f77b8abdf" providerId="Windows Live" clId="Web-{EC386775-6D0C-4489-ACB7-4621986ABE6C}" dt="2024-10-31T09:58:32.383" v="56" actId="20577"/>
          <ac:spMkLst>
            <pc:docMk/>
            <pc:sldMk cId="3993475959" sldId="266"/>
            <ac:spMk id="3" creationId="{62B8A5FF-163D-8BE9-6789-B82E0E9C5640}"/>
          </ac:spMkLst>
        </pc:spChg>
        <pc:picChg chg="add mod">
          <ac:chgData name="sivert gjermundstad" userId="ec18310f77b8abdf" providerId="Windows Live" clId="Web-{EC386775-6D0C-4489-ACB7-4621986ABE6C}" dt="2024-10-31T09:49:42.017" v="3" actId="1076"/>
          <ac:picMkLst>
            <pc:docMk/>
            <pc:sldMk cId="3993475959" sldId="266"/>
            <ac:picMk id="5" creationId="{72A8C9C0-70E3-38A6-1321-73B6BEFFB198}"/>
          </ac:picMkLst>
        </pc:picChg>
        <pc:picChg chg="add mod">
          <ac:chgData name="sivert gjermundstad" userId="ec18310f77b8abdf" providerId="Windows Live" clId="Web-{EC386775-6D0C-4489-ACB7-4621986ABE6C}" dt="2024-10-31T09:51:14.067" v="7" actId="1076"/>
          <ac:picMkLst>
            <pc:docMk/>
            <pc:sldMk cId="3993475959" sldId="266"/>
            <ac:picMk id="6" creationId="{77D716C1-40DD-D47A-C21E-3C491ABE0BCD}"/>
          </ac:picMkLst>
        </pc:picChg>
      </pc:sldChg>
    </pc:docChg>
  </pc:docChgLst>
  <pc:docChgLst>
    <pc:chgData name="Gjestebruker" providerId="Windows Live" clId="Web-{6AB5DDCF-27DF-85AC-92A2-783500FF05A7}"/>
    <pc:docChg chg="sldOrd">
      <pc:chgData name="Gjestebruker" userId="" providerId="Windows Live" clId="Web-{6AB5DDCF-27DF-85AC-92A2-783500FF05A7}" dt="2024-11-13T09:00:45.816" v="0"/>
      <pc:docMkLst>
        <pc:docMk/>
      </pc:docMkLst>
      <pc:sldChg chg="ord">
        <pc:chgData name="Gjestebruker" userId="" providerId="Windows Live" clId="Web-{6AB5DDCF-27DF-85AC-92A2-783500FF05A7}" dt="2024-11-13T09:00:45.816" v="0"/>
        <pc:sldMkLst>
          <pc:docMk/>
          <pc:sldMk cId="359057976" sldId="280"/>
        </pc:sldMkLst>
      </pc:sldChg>
    </pc:docChg>
  </pc:docChgLst>
  <pc:docChgLst>
    <pc:chgData name="Gjestebruker" providerId="Windows Live" clId="Web-{94BF3407-D4DA-0E74-91F5-FF4438B8735C}"/>
    <pc:docChg chg="modSld addMainMaster delMainMaster">
      <pc:chgData name="Gjestebruker" userId="" providerId="Windows Live" clId="Web-{94BF3407-D4DA-0E74-91F5-FF4438B8735C}" dt="2024-10-30T13:48:31.578" v="9" actId="20577"/>
      <pc:docMkLst>
        <pc:docMk/>
      </pc:docMkLst>
      <pc:sldChg chg="delSp modSp mod modClrScheme delDesignElem chgLayout">
        <pc:chgData name="Gjestebruker" userId="" providerId="Windows Live" clId="Web-{94BF3407-D4DA-0E74-91F5-FF4438B8735C}" dt="2024-10-30T13:48:31.578" v="9" actId="20577"/>
        <pc:sldMkLst>
          <pc:docMk/>
          <pc:sldMk cId="1939347958" sldId="256"/>
        </pc:sldMkLst>
        <pc:spChg chg="mod ord">
          <ac:chgData name="Gjestebruker" userId="" providerId="Windows Live" clId="Web-{94BF3407-D4DA-0E74-91F5-FF4438B8735C}" dt="2024-10-30T13:48:06.827" v="2" actId="1076"/>
          <ac:spMkLst>
            <pc:docMk/>
            <pc:sldMk cId="1939347958" sldId="256"/>
            <ac:spMk id="2" creationId="{9CF685E1-9A7C-D223-6118-885A25371724}"/>
          </ac:spMkLst>
        </pc:spChg>
        <pc:spChg chg="mod ord">
          <ac:chgData name="Gjestebruker" userId="" providerId="Windows Live" clId="Web-{94BF3407-D4DA-0E74-91F5-FF4438B8735C}" dt="2024-10-30T13:48:16.937" v="5" actId="1076"/>
          <ac:spMkLst>
            <pc:docMk/>
            <pc:sldMk cId="1939347958" sldId="256"/>
            <ac:spMk id="3" creationId="{A5960EDB-24C9-53AB-0A01-E200D749212E}"/>
          </ac:spMkLst>
        </pc:spChg>
        <pc:spChg chg="mod">
          <ac:chgData name="Gjestebruker" userId="" providerId="Windows Live" clId="Web-{94BF3407-D4DA-0E74-91F5-FF4438B8735C}" dt="2024-10-30T13:48:31.578" v="9" actId="20577"/>
          <ac:spMkLst>
            <pc:docMk/>
            <pc:sldMk cId="1939347958" sldId="256"/>
            <ac:spMk id="4" creationId="{EB76F030-C73F-AE49-2F70-D2E40E56381F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1939347958" sldId="256"/>
            <ac:spMk id="8" creationId="{9179DE42-5613-4B35-A1E6-6CCBAA13C743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1939347958" sldId="256"/>
            <ac:spMk id="14" creationId="{52FB45E9-914E-4471-AC87-E475CD51767D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1939347958" sldId="256"/>
            <ac:spMk id="16" creationId="{C310626D-5743-49D4-8F7D-88C4F8F05774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1939347958" sldId="256"/>
            <ac:spMk id="18" creationId="{3C195FC1-B568-4C72-9902-34CB35DDD7A1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1939347958" sldId="256"/>
            <ac:spMk id="20" creationId="{EF2BDF77-362C-43F0-8CBB-A969EC2AE0C4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1939347958" sldId="256"/>
            <ac:spMk id="22" creationId="{4BE96B01-3929-432D-B8C2-ADBCB74C2EF4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1939347958" sldId="256"/>
            <ac:spMk id="24" creationId="{2A6FCDE6-CDE2-4C51-B18E-A95CFB679714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1939347958" sldId="256"/>
            <ac:spMk id="26" creationId="{9D2E8756-2465-473A-BA2A-2DB1D6224745}"/>
          </ac:spMkLst>
        </pc:spChg>
        <pc:cxnChg chg="del">
          <ac:chgData name="Gjestebruker" userId="" providerId="Windows Live" clId="Web-{94BF3407-D4DA-0E74-91F5-FF4438B8735C}" dt="2024-10-30T13:47:49.296" v="1"/>
          <ac:cxnSpMkLst>
            <pc:docMk/>
            <pc:sldMk cId="1939347958" sldId="256"/>
            <ac:cxnSpMk id="10" creationId="{EB898B32-3891-4C3A-8F58-C5969D2E9033}"/>
          </ac:cxnSpMkLst>
        </pc:cxnChg>
        <pc:cxnChg chg="del">
          <ac:chgData name="Gjestebruker" userId="" providerId="Windows Live" clId="Web-{94BF3407-D4DA-0E74-91F5-FF4438B8735C}" dt="2024-10-30T13:47:49.296" v="1"/>
          <ac:cxnSpMkLst>
            <pc:docMk/>
            <pc:sldMk cId="1939347958" sldId="256"/>
            <ac:cxnSpMk id="12" creationId="{4AE4806D-B8F9-4679-A68A-9BD21C01A301}"/>
          </ac:cxnSpMkLst>
        </pc:cxnChg>
      </pc:sldChg>
      <pc:sldChg chg="delSp modSp mod modClrScheme delDesignElem chgLayout">
        <pc:chgData name="Gjestebruker" userId="" providerId="Windows Live" clId="Web-{94BF3407-D4DA-0E74-91F5-FF4438B8735C}" dt="2024-10-30T13:47:49.296" v="1"/>
        <pc:sldMkLst>
          <pc:docMk/>
          <pc:sldMk cId="3196866863" sldId="259"/>
        </pc:sldMkLst>
        <pc:spChg chg="mod ord">
          <ac:chgData name="Gjestebruker" userId="" providerId="Windows Live" clId="Web-{94BF3407-D4DA-0E74-91F5-FF4438B8735C}" dt="2024-10-30T13:47:49.296" v="1"/>
          <ac:spMkLst>
            <pc:docMk/>
            <pc:sldMk cId="3196866863" sldId="259"/>
            <ac:spMk id="2" creationId="{BDF66C29-FB7A-93F3-2726-C8401D94B445}"/>
          </ac:spMkLst>
        </pc:spChg>
        <pc:spChg chg="mod ord">
          <ac:chgData name="Gjestebruker" userId="" providerId="Windows Live" clId="Web-{94BF3407-D4DA-0E74-91F5-FF4438B8735C}" dt="2024-10-30T13:47:49.296" v="1"/>
          <ac:spMkLst>
            <pc:docMk/>
            <pc:sldMk cId="3196866863" sldId="259"/>
            <ac:spMk id="3" creationId="{DCF6818F-FA8A-0F45-2020-A5D95A6885E1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3196866863" sldId="259"/>
            <ac:spMk id="51" creationId="{3BCB5F6A-9EB0-40B0-9D13-3023E9A20508}"/>
          </ac:spMkLst>
        </pc:spChg>
      </pc:sldChg>
      <pc:sldChg chg="delSp modSp mod modClrScheme delDesignElem chgLayout">
        <pc:chgData name="Gjestebruker" userId="" providerId="Windows Live" clId="Web-{94BF3407-D4DA-0E74-91F5-FF4438B8735C}" dt="2024-10-30T13:47:49.296" v="1"/>
        <pc:sldMkLst>
          <pc:docMk/>
          <pc:sldMk cId="3602973178" sldId="264"/>
        </pc:sldMkLst>
        <pc:spChg chg="mod ord">
          <ac:chgData name="Gjestebruker" userId="" providerId="Windows Live" clId="Web-{94BF3407-D4DA-0E74-91F5-FF4438B8735C}" dt="2024-10-30T13:47:49.296" v="1"/>
          <ac:spMkLst>
            <pc:docMk/>
            <pc:sldMk cId="3602973178" sldId="264"/>
            <ac:spMk id="2" creationId="{7559F1C2-8C9D-A461-4001-253B953DB764}"/>
          </ac:spMkLst>
        </pc:spChg>
        <pc:spChg chg="mod ord">
          <ac:chgData name="Gjestebruker" userId="" providerId="Windows Live" clId="Web-{94BF3407-D4DA-0E74-91F5-FF4438B8735C}" dt="2024-10-30T13:47:49.296" v="1"/>
          <ac:spMkLst>
            <pc:docMk/>
            <pc:sldMk cId="3602973178" sldId="264"/>
            <ac:spMk id="3" creationId="{62B8A5FF-163D-8BE9-6789-B82E0E9C5640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3602973178" sldId="264"/>
            <ac:spMk id="8" creationId="{86C16C40-7C29-4ACC-B851-7E08E459B596}"/>
          </ac:spMkLst>
        </pc:spChg>
        <pc:grpChg chg="del">
          <ac:chgData name="Gjestebruker" userId="" providerId="Windows Live" clId="Web-{94BF3407-D4DA-0E74-91F5-FF4438B8735C}" dt="2024-10-30T13:47:49.296" v="1"/>
          <ac:grpSpMkLst>
            <pc:docMk/>
            <pc:sldMk cId="3602973178" sldId="264"/>
            <ac:grpSpMk id="10" creationId="{CDD733AE-DD5E-4C77-8BCD-72BF12A06BB1}"/>
          </ac:grpSpMkLst>
        </pc:grpChg>
      </pc:sldChg>
      <pc:sldChg chg="delSp modSp mod modClrScheme delDesignElem chgLayout">
        <pc:chgData name="Gjestebruker" userId="" providerId="Windows Live" clId="Web-{94BF3407-D4DA-0E74-91F5-FF4438B8735C}" dt="2024-10-30T13:47:49.296" v="1"/>
        <pc:sldMkLst>
          <pc:docMk/>
          <pc:sldMk cId="1310083659" sldId="265"/>
        </pc:sldMkLst>
        <pc:spChg chg="mod ord">
          <ac:chgData name="Gjestebruker" userId="" providerId="Windows Live" clId="Web-{94BF3407-D4DA-0E74-91F5-FF4438B8735C}" dt="2024-10-30T13:47:49.296" v="1"/>
          <ac:spMkLst>
            <pc:docMk/>
            <pc:sldMk cId="1310083659" sldId="265"/>
            <ac:spMk id="2" creationId="{BDF66C29-FB7A-93F3-2726-C8401D94B445}"/>
          </ac:spMkLst>
        </pc:spChg>
        <pc:spChg chg="mod ord">
          <ac:chgData name="Gjestebruker" userId="" providerId="Windows Live" clId="Web-{94BF3407-D4DA-0E74-91F5-FF4438B8735C}" dt="2024-10-30T13:47:49.296" v="1"/>
          <ac:spMkLst>
            <pc:docMk/>
            <pc:sldMk cId="1310083659" sldId="265"/>
            <ac:spMk id="3" creationId="{DCF6818F-FA8A-0F45-2020-A5D95A6885E1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1310083659" sldId="265"/>
            <ac:spMk id="51" creationId="{3BCB5F6A-9EB0-40B0-9D13-3023E9A20508}"/>
          </ac:spMkLst>
        </pc:spChg>
      </pc:sldChg>
      <pc:sldChg chg="delSp modSp mod modClrScheme delDesignElem chgLayout">
        <pc:chgData name="Gjestebruker" userId="" providerId="Windows Live" clId="Web-{94BF3407-D4DA-0E74-91F5-FF4438B8735C}" dt="2024-10-30T13:47:49.296" v="1"/>
        <pc:sldMkLst>
          <pc:docMk/>
          <pc:sldMk cId="3993475959" sldId="266"/>
        </pc:sldMkLst>
        <pc:spChg chg="mod ord">
          <ac:chgData name="Gjestebruker" userId="" providerId="Windows Live" clId="Web-{94BF3407-D4DA-0E74-91F5-FF4438B8735C}" dt="2024-10-30T13:47:49.296" v="1"/>
          <ac:spMkLst>
            <pc:docMk/>
            <pc:sldMk cId="3993475959" sldId="266"/>
            <ac:spMk id="2" creationId="{7559F1C2-8C9D-A461-4001-253B953DB764}"/>
          </ac:spMkLst>
        </pc:spChg>
        <pc:spChg chg="mod ord">
          <ac:chgData name="Gjestebruker" userId="" providerId="Windows Live" clId="Web-{94BF3407-D4DA-0E74-91F5-FF4438B8735C}" dt="2024-10-30T13:47:49.296" v="1"/>
          <ac:spMkLst>
            <pc:docMk/>
            <pc:sldMk cId="3993475959" sldId="266"/>
            <ac:spMk id="3" creationId="{62B8A5FF-163D-8BE9-6789-B82E0E9C5640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3993475959" sldId="266"/>
            <ac:spMk id="53" creationId="{3BCB5F6A-9EB0-40B0-9D13-3023E9A20508}"/>
          </ac:spMkLst>
        </pc:spChg>
        <pc:picChg chg="mod">
          <ac:chgData name="Gjestebruker" userId="" providerId="Windows Live" clId="Web-{94BF3407-D4DA-0E74-91F5-FF4438B8735C}" dt="2024-10-30T13:36:46.023" v="0" actId="1076"/>
          <ac:picMkLst>
            <pc:docMk/>
            <pc:sldMk cId="3993475959" sldId="266"/>
            <ac:picMk id="21" creationId="{FDAF563F-9E4A-4430-F781-A56CCFACA1AB}"/>
          </ac:picMkLst>
        </pc:picChg>
      </pc:sldChg>
      <pc:sldChg chg="delSp modSp mod modClrScheme delDesignElem chgLayout">
        <pc:chgData name="Gjestebruker" userId="" providerId="Windows Live" clId="Web-{94BF3407-D4DA-0E74-91F5-FF4438B8735C}" dt="2024-10-30T13:47:49.296" v="1"/>
        <pc:sldMkLst>
          <pc:docMk/>
          <pc:sldMk cId="826530142" sldId="267"/>
        </pc:sldMkLst>
        <pc:spChg chg="mod ord">
          <ac:chgData name="Gjestebruker" userId="" providerId="Windows Live" clId="Web-{94BF3407-D4DA-0E74-91F5-FF4438B8735C}" dt="2024-10-30T13:47:49.296" v="1"/>
          <ac:spMkLst>
            <pc:docMk/>
            <pc:sldMk cId="826530142" sldId="267"/>
            <ac:spMk id="2" creationId="{7559F1C2-8C9D-A461-4001-253B953DB764}"/>
          </ac:spMkLst>
        </pc:spChg>
        <pc:spChg chg="mod ord">
          <ac:chgData name="Gjestebruker" userId="" providerId="Windows Live" clId="Web-{94BF3407-D4DA-0E74-91F5-FF4438B8735C}" dt="2024-10-30T13:47:49.296" v="1"/>
          <ac:spMkLst>
            <pc:docMk/>
            <pc:sldMk cId="826530142" sldId="267"/>
            <ac:spMk id="3" creationId="{62B8A5FF-163D-8BE9-6789-B82E0E9C5640}"/>
          </ac:spMkLst>
        </pc:spChg>
        <pc:spChg chg="del">
          <ac:chgData name="Gjestebruker" userId="" providerId="Windows Live" clId="Web-{94BF3407-D4DA-0E74-91F5-FF4438B8735C}" dt="2024-10-30T13:47:49.296" v="1"/>
          <ac:spMkLst>
            <pc:docMk/>
            <pc:sldMk cId="826530142" sldId="267"/>
            <ac:spMk id="8" creationId="{86C16C40-7C29-4ACC-B851-7E08E459B596}"/>
          </ac:spMkLst>
        </pc:spChg>
        <pc:grpChg chg="del">
          <ac:chgData name="Gjestebruker" userId="" providerId="Windows Live" clId="Web-{94BF3407-D4DA-0E74-91F5-FF4438B8735C}" dt="2024-10-30T13:47:49.296" v="1"/>
          <ac:grpSpMkLst>
            <pc:docMk/>
            <pc:sldMk cId="826530142" sldId="267"/>
            <ac:grpSpMk id="10" creationId="{CDD733AE-DD5E-4C77-8BCD-72BF12A06BB1}"/>
          </ac:grpSpMkLst>
        </pc:grpChg>
      </pc:sldChg>
      <pc:sldMasterChg chg="del delSldLayout">
        <pc:chgData name="Gjestebruker" userId="" providerId="Windows Live" clId="Web-{94BF3407-D4DA-0E74-91F5-FF4438B8735C}" dt="2024-10-30T13:47:49.296" v="1"/>
        <pc:sldMasterMkLst>
          <pc:docMk/>
          <pc:sldMasterMk cId="3045736376" sldId="2147483660"/>
        </pc:sldMasterMkLst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952398414" sldId="2147483661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3616936641" sldId="2147483662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3159920964" sldId="2147483663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3695272129" sldId="2147483664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577674342" sldId="2147483665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828956516" sldId="2147483666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17744409" sldId="2147483667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2216886981" sldId="2147483668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2940238383" sldId="2147483669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3349805805" sldId="2147483670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3559950164" sldId="2147483671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3027316291" sldId="2147483672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3397069023" sldId="2147483673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1210691519" sldId="2147483674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2366667497" sldId="2147483675"/>
          </pc:sldLayoutMkLst>
        </pc:sldLayoutChg>
        <pc:sldLayoutChg chg="del">
          <pc:chgData name="Gjestebruker" userId="" providerId="Windows Live" clId="Web-{94BF3407-D4DA-0E74-91F5-FF4438B8735C}" dt="2024-10-30T13:47:49.296" v="1"/>
          <pc:sldLayoutMkLst>
            <pc:docMk/>
            <pc:sldMasterMk cId="3045736376" sldId="2147483660"/>
            <pc:sldLayoutMk cId="2872007197" sldId="2147483676"/>
          </pc:sldLayoutMkLst>
        </pc:sldLayoutChg>
      </pc:sldMasterChg>
      <pc:sldMasterChg chg="add addSldLayout modSldLayout">
        <pc:chgData name="Gjestebruker" userId="" providerId="Windows Live" clId="Web-{94BF3407-D4DA-0E74-91F5-FF4438B8735C}" dt="2024-10-30T13:47:49.296" v="1"/>
        <pc:sldMasterMkLst>
          <pc:docMk/>
          <pc:sldMasterMk cId="3729849299" sldId="2147483677"/>
        </pc:sldMasterMkLst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866684323" sldId="2147483678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525752955" sldId="2147483679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007508572" sldId="2147483680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2192670304" sldId="2147483681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227366455" sldId="2147483682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739916646" sldId="2147483683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227500388" sldId="2147483684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368167469" sldId="2147483685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3361650805" sldId="2147483686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570800348" sldId="2147483687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001000680" sldId="2147483688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658748926" sldId="2147483689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1903503686" sldId="2147483690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2982264489" sldId="2147483691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760120908" sldId="2147483692"/>
          </pc:sldLayoutMkLst>
        </pc:sldLayoutChg>
        <pc:sldLayoutChg chg="add mod replId">
          <pc:chgData name="Gjestebruker" userId="" providerId="Windows Live" clId="Web-{94BF3407-D4DA-0E74-91F5-FF4438B8735C}" dt="2024-10-30T13:47:49.296" v="1"/>
          <pc:sldLayoutMkLst>
            <pc:docMk/>
            <pc:sldMasterMk cId="3729849299" sldId="2147483677"/>
            <pc:sldLayoutMk cId="4122482070" sldId="2147483693"/>
          </pc:sldLayoutMkLst>
        </pc:sldLayoutChg>
      </pc:sldMasterChg>
    </pc:docChg>
  </pc:docChgLst>
  <pc:docChgLst>
    <pc:chgData name="Gjestebruker" providerId="Windows Live" clId="Web-{29345D4F-8DC1-8665-0F7B-9A91CB5D165B}"/>
    <pc:docChg chg="addSld modSld modSection">
      <pc:chgData name="Gjestebruker" userId="" providerId="Windows Live" clId="Web-{29345D4F-8DC1-8665-0F7B-9A91CB5D165B}" dt="2024-11-12T12:42:51.723" v="53" actId="20577"/>
      <pc:docMkLst>
        <pc:docMk/>
      </pc:docMkLst>
      <pc:sldChg chg="addSp modSp addAnim">
        <pc:chgData name="Gjestebruker" userId="" providerId="Windows Live" clId="Web-{29345D4F-8DC1-8665-0F7B-9A91CB5D165B}" dt="2024-11-12T12:20:49.341" v="41" actId="20577"/>
        <pc:sldMkLst>
          <pc:docMk/>
          <pc:sldMk cId="2955707145" sldId="274"/>
        </pc:sldMkLst>
        <pc:spChg chg="mod">
          <ac:chgData name="Gjestebruker" userId="" providerId="Windows Live" clId="Web-{29345D4F-8DC1-8665-0F7B-9A91CB5D165B}" dt="2024-11-12T12:20:49.341" v="41" actId="20577"/>
          <ac:spMkLst>
            <pc:docMk/>
            <pc:sldMk cId="2955707145" sldId="274"/>
            <ac:spMk id="2" creationId="{85C694FC-89AC-C68D-AEA4-A8D644EC99E5}"/>
          </ac:spMkLst>
        </pc:spChg>
        <pc:spChg chg="mod">
          <ac:chgData name="Gjestebruker" userId="" providerId="Windows Live" clId="Web-{29345D4F-8DC1-8665-0F7B-9A91CB5D165B}" dt="2024-11-12T12:14:55.988" v="3" actId="20577"/>
          <ac:spMkLst>
            <pc:docMk/>
            <pc:sldMk cId="2955707145" sldId="274"/>
            <ac:spMk id="3" creationId="{61AD83B0-D7E0-7259-F504-EA3F1D356E44}"/>
          </ac:spMkLst>
        </pc:spChg>
        <pc:picChg chg="add mod">
          <ac:chgData name="Gjestebruker" userId="" providerId="Windows Live" clId="Web-{29345D4F-8DC1-8665-0F7B-9A91CB5D165B}" dt="2024-11-12T12:18:17.028" v="7" actId="1076"/>
          <ac:picMkLst>
            <pc:docMk/>
            <pc:sldMk cId="2955707145" sldId="274"/>
            <ac:picMk id="4" creationId="{3A129CBC-5DEB-7EE1-05FA-927D3D00A393}"/>
          </ac:picMkLst>
        </pc:picChg>
      </pc:sldChg>
      <pc:sldChg chg="addSp modSp new addAnim">
        <pc:chgData name="Gjestebruker" userId="" providerId="Windows Live" clId="Web-{29345D4F-8DC1-8665-0F7B-9A91CB5D165B}" dt="2024-11-12T12:42:51.723" v="53" actId="20577"/>
        <pc:sldMkLst>
          <pc:docMk/>
          <pc:sldMk cId="3154043042" sldId="278"/>
        </pc:sldMkLst>
        <pc:spChg chg="mod">
          <ac:chgData name="Gjestebruker" userId="" providerId="Windows Live" clId="Web-{29345D4F-8DC1-8665-0F7B-9A91CB5D165B}" dt="2024-11-12T12:42:51.723" v="53" actId="20577"/>
          <ac:spMkLst>
            <pc:docMk/>
            <pc:sldMk cId="3154043042" sldId="278"/>
            <ac:spMk id="2" creationId="{6803F35A-C3B4-7D03-07EF-B476E04FDF10}"/>
          </ac:spMkLst>
        </pc:spChg>
        <pc:picChg chg="add mod">
          <ac:chgData name="Gjestebruker" userId="" providerId="Windows Live" clId="Web-{29345D4F-8DC1-8665-0F7B-9A91CB5D165B}" dt="2024-11-12T12:40:06.334" v="45" actId="1076"/>
          <ac:picMkLst>
            <pc:docMk/>
            <pc:sldMk cId="3154043042" sldId="278"/>
            <ac:picMk id="4" creationId="{D0AAA09E-5625-4556-E248-E1690FCE110F}"/>
          </ac:picMkLst>
        </pc:picChg>
      </pc:sldChg>
    </pc:docChg>
  </pc:docChgLst>
  <pc:docChgLst>
    <pc:chgData name="Gjestebruker" providerId="Windows Live" clId="Web-{B3F44CCD-C2AB-1A44-A874-69AF451D595B}"/>
    <pc:docChg chg="modSld">
      <pc:chgData name="Gjestebruker" userId="" providerId="Windows Live" clId="Web-{B3F44CCD-C2AB-1A44-A874-69AF451D595B}" dt="2024-11-12T18:14:33.151" v="14" actId="1076"/>
      <pc:docMkLst>
        <pc:docMk/>
      </pc:docMkLst>
      <pc:sldChg chg="addSp delSp modSp addAnim">
        <pc:chgData name="Gjestebruker" userId="" providerId="Windows Live" clId="Web-{B3F44CCD-C2AB-1A44-A874-69AF451D595B}" dt="2024-11-12T18:14:33.151" v="14" actId="1076"/>
        <pc:sldMkLst>
          <pc:docMk/>
          <pc:sldMk cId="3806564765" sldId="273"/>
        </pc:sldMkLst>
        <pc:spChg chg="mod">
          <ac:chgData name="Gjestebruker" userId="" providerId="Windows Live" clId="Web-{B3F44CCD-C2AB-1A44-A874-69AF451D595B}" dt="2024-11-12T18:13:38.542" v="12" actId="1076"/>
          <ac:spMkLst>
            <pc:docMk/>
            <pc:sldMk cId="3806564765" sldId="273"/>
            <ac:spMk id="2" creationId="{7A737945-30BD-9887-C88E-02C6E125F358}"/>
          </ac:spMkLst>
        </pc:spChg>
        <pc:spChg chg="del">
          <ac:chgData name="Gjestebruker" userId="" providerId="Windows Live" clId="Web-{B3F44CCD-C2AB-1A44-A874-69AF451D595B}" dt="2024-11-12T18:13:14.745" v="9"/>
          <ac:spMkLst>
            <pc:docMk/>
            <pc:sldMk cId="3806564765" sldId="273"/>
            <ac:spMk id="3" creationId="{2A408C7B-0F80-6C44-42A2-8FC8650A32A2}"/>
          </ac:spMkLst>
        </pc:spChg>
        <pc:picChg chg="add mod">
          <ac:chgData name="Gjestebruker" userId="" providerId="Windows Live" clId="Web-{B3F44CCD-C2AB-1A44-A874-69AF451D595B}" dt="2024-11-12T18:13:30.276" v="11" actId="1076"/>
          <ac:picMkLst>
            <pc:docMk/>
            <pc:sldMk cId="3806564765" sldId="273"/>
            <ac:picMk id="4" creationId="{FA93DD8F-5957-C551-4C8E-F6310A1F1060}"/>
          </ac:picMkLst>
        </pc:picChg>
        <pc:picChg chg="add mod ord">
          <ac:chgData name="Gjestebruker" userId="" providerId="Windows Live" clId="Web-{B3F44CCD-C2AB-1A44-A874-69AF451D595B}" dt="2024-11-12T18:14:33.151" v="14" actId="1076"/>
          <ac:picMkLst>
            <pc:docMk/>
            <pc:sldMk cId="3806564765" sldId="273"/>
            <ac:picMk id="5" creationId="{421A6F57-91C6-1BD3-6A66-7A92A9ABE2BF}"/>
          </ac:picMkLst>
        </pc:picChg>
      </pc:sldChg>
    </pc:docChg>
  </pc:docChgLst>
  <pc:docChgLst>
    <pc:chgData name="Eirik Andreas Steffensen" userId="ac39354be8343a9a" providerId="LiveId" clId="{CD68ADBD-1AFD-4703-925C-621A36B4A632}"/>
    <pc:docChg chg="undo custSel addSld delSld modSld sldOrd modSection">
      <pc:chgData name="Eirik Andreas Steffensen" userId="ac39354be8343a9a" providerId="LiveId" clId="{CD68ADBD-1AFD-4703-925C-621A36B4A632}" dt="2024-11-13T10:30:02.932" v="1457" actId="20577"/>
      <pc:docMkLst>
        <pc:docMk/>
      </pc:docMkLst>
      <pc:sldChg chg="addSp delSp modSp del mod delAnim">
        <pc:chgData name="Eirik Andreas Steffensen" userId="ac39354be8343a9a" providerId="LiveId" clId="{CD68ADBD-1AFD-4703-925C-621A36B4A632}" dt="2024-11-12T00:52:35.534" v="587" actId="2696"/>
        <pc:sldMkLst>
          <pc:docMk/>
          <pc:sldMk cId="1939347958" sldId="256"/>
        </pc:sldMkLst>
        <pc:spChg chg="del mod">
          <ac:chgData name="Eirik Andreas Steffensen" userId="ac39354be8343a9a" providerId="LiveId" clId="{CD68ADBD-1AFD-4703-925C-621A36B4A632}" dt="2024-11-12T00:51:14.989" v="567" actId="21"/>
          <ac:spMkLst>
            <pc:docMk/>
            <pc:sldMk cId="1939347958" sldId="256"/>
            <ac:spMk id="2" creationId="{9CF685E1-9A7C-D223-6118-885A25371724}"/>
          </ac:spMkLst>
        </pc:spChg>
        <pc:spChg chg="del mod">
          <ac:chgData name="Eirik Andreas Steffensen" userId="ac39354be8343a9a" providerId="LiveId" clId="{CD68ADBD-1AFD-4703-925C-621A36B4A632}" dt="2024-11-12T00:51:14.989" v="567" actId="21"/>
          <ac:spMkLst>
            <pc:docMk/>
            <pc:sldMk cId="1939347958" sldId="256"/>
            <ac:spMk id="3" creationId="{A5960EDB-24C9-53AB-0A01-E200D749212E}"/>
          </ac:spMkLst>
        </pc:spChg>
        <pc:spChg chg="del mod">
          <ac:chgData name="Eirik Andreas Steffensen" userId="ac39354be8343a9a" providerId="LiveId" clId="{CD68ADBD-1AFD-4703-925C-621A36B4A632}" dt="2024-11-12T00:51:14.989" v="567" actId="21"/>
          <ac:spMkLst>
            <pc:docMk/>
            <pc:sldMk cId="1939347958" sldId="256"/>
            <ac:spMk id="4" creationId="{EB76F030-C73F-AE49-2F70-D2E40E56381F}"/>
          </ac:spMkLst>
        </pc:spChg>
        <pc:spChg chg="add mod">
          <ac:chgData name="Eirik Andreas Steffensen" userId="ac39354be8343a9a" providerId="LiveId" clId="{CD68ADBD-1AFD-4703-925C-621A36B4A632}" dt="2024-11-12T00:51:14.989" v="567" actId="21"/>
          <ac:spMkLst>
            <pc:docMk/>
            <pc:sldMk cId="1939347958" sldId="256"/>
            <ac:spMk id="6" creationId="{CCC18603-4877-2DA8-5AF4-80303C700228}"/>
          </ac:spMkLst>
        </pc:spChg>
        <pc:spChg chg="add mod">
          <ac:chgData name="Eirik Andreas Steffensen" userId="ac39354be8343a9a" providerId="LiveId" clId="{CD68ADBD-1AFD-4703-925C-621A36B4A632}" dt="2024-11-12T00:51:14.989" v="567" actId="21"/>
          <ac:spMkLst>
            <pc:docMk/>
            <pc:sldMk cId="1939347958" sldId="256"/>
            <ac:spMk id="8" creationId="{2F56DB5C-9A57-A6AC-4C6B-3917BF220D37}"/>
          </ac:spMkLst>
        </pc:spChg>
      </pc:sldChg>
      <pc:sldChg chg="addSp delSp modSp mod setBg setClrOvrMap delDesignElem">
        <pc:chgData name="Eirik Andreas Steffensen" userId="ac39354be8343a9a" providerId="LiveId" clId="{CD68ADBD-1AFD-4703-925C-621A36B4A632}" dt="2024-11-13T10:26:51.555" v="1455" actId="21"/>
        <pc:sldMkLst>
          <pc:docMk/>
          <pc:sldMk cId="3196866863" sldId="259"/>
        </pc:sldMkLst>
        <pc:spChg chg="mod ord">
          <ac:chgData name="Eirik Andreas Steffensen" userId="ac39354be8343a9a" providerId="LiveId" clId="{CD68ADBD-1AFD-4703-925C-621A36B4A632}" dt="2024-11-12T22:16:30.615" v="1094"/>
          <ac:spMkLst>
            <pc:docMk/>
            <pc:sldMk cId="3196866863" sldId="259"/>
            <ac:spMk id="2" creationId="{BDF66C29-FB7A-93F3-2726-C8401D94B445}"/>
          </ac:spMkLst>
        </pc:spChg>
        <pc:spChg chg="mod ord">
          <ac:chgData name="Eirik Andreas Steffensen" userId="ac39354be8343a9a" providerId="LiveId" clId="{CD68ADBD-1AFD-4703-925C-621A36B4A632}" dt="2024-11-13T10:26:51.555" v="1455" actId="21"/>
          <ac:spMkLst>
            <pc:docMk/>
            <pc:sldMk cId="3196866863" sldId="259"/>
            <ac:spMk id="3" creationId="{DCF6818F-FA8A-0F45-2020-A5D95A6885E1}"/>
          </ac:spMkLst>
        </pc:spChg>
        <pc:spChg chg="add del">
          <ac:chgData name="Eirik Andreas Steffensen" userId="ac39354be8343a9a" providerId="LiveId" clId="{CD68ADBD-1AFD-4703-925C-621A36B4A632}" dt="2024-11-12T00:16:16.971" v="38" actId="26606"/>
          <ac:spMkLst>
            <pc:docMk/>
            <pc:sldMk cId="3196866863" sldId="259"/>
            <ac:spMk id="5" creationId="{A65AC7D1-EAA9-48F5-B509-60A7F50BF703}"/>
          </ac:spMkLst>
        </pc:spChg>
        <pc:spChg chg="add del">
          <ac:chgData name="Eirik Andreas Steffensen" userId="ac39354be8343a9a" providerId="LiveId" clId="{CD68ADBD-1AFD-4703-925C-621A36B4A632}" dt="2024-11-12T00:16:16.971" v="38" actId="26606"/>
          <ac:spMkLst>
            <pc:docMk/>
            <pc:sldMk cId="3196866863" sldId="259"/>
            <ac:spMk id="10" creationId="{D6320AF9-619A-4175-865B-5663E1AEF4C5}"/>
          </ac:spMkLst>
        </pc:spChg>
        <pc:spChg chg="add del">
          <ac:chgData name="Eirik Andreas Steffensen" userId="ac39354be8343a9a" providerId="LiveId" clId="{CD68ADBD-1AFD-4703-925C-621A36B4A632}" dt="2024-11-12T00:16:16.971" v="38" actId="26606"/>
          <ac:spMkLst>
            <pc:docMk/>
            <pc:sldMk cId="3196866863" sldId="259"/>
            <ac:spMk id="16" creationId="{7E018740-5C2B-4A41-AC1A-7E68D1EC1954}"/>
          </ac:spMkLst>
        </pc:spChg>
        <pc:spChg chg="add del">
          <ac:chgData name="Eirik Andreas Steffensen" userId="ac39354be8343a9a" providerId="LiveId" clId="{CD68ADBD-1AFD-4703-925C-621A36B4A632}" dt="2024-11-12T00:16:16.971" v="38" actId="26606"/>
          <ac:spMkLst>
            <pc:docMk/>
            <pc:sldMk cId="3196866863" sldId="259"/>
            <ac:spMk id="18" creationId="{166F75A4-C475-4941-8EE2-B80A06A2C1BB}"/>
          </ac:spMkLst>
        </pc:spChg>
        <pc:spChg chg="add del">
          <ac:chgData name="Eirik Andreas Steffensen" userId="ac39354be8343a9a" providerId="LiveId" clId="{CD68ADBD-1AFD-4703-925C-621A36B4A632}" dt="2024-11-12T00:16:16.971" v="38" actId="26606"/>
          <ac:spMkLst>
            <pc:docMk/>
            <pc:sldMk cId="3196866863" sldId="259"/>
            <ac:spMk id="20" creationId="{A032553A-72E8-4B0D-8405-FF9771C9AF05}"/>
          </ac:spMkLst>
        </pc:spChg>
        <pc:spChg chg="add del">
          <ac:chgData name="Eirik Andreas Steffensen" userId="ac39354be8343a9a" providerId="LiveId" clId="{CD68ADBD-1AFD-4703-925C-621A36B4A632}" dt="2024-11-12T00:16:30.850" v="52" actId="26606"/>
          <ac:spMkLst>
            <pc:docMk/>
            <pc:sldMk cId="3196866863" sldId="259"/>
            <ac:spMk id="21" creationId="{28EC6EDD-78EB-4A50-85CB-7C3CE363AF38}"/>
          </ac:spMkLst>
        </pc:spChg>
        <pc:spChg chg="add del">
          <ac:chgData name="Eirik Andreas Steffensen" userId="ac39354be8343a9a" providerId="LiveId" clId="{CD68ADBD-1AFD-4703-925C-621A36B4A632}" dt="2024-11-12T00:16:16.971" v="38" actId="26606"/>
          <ac:spMkLst>
            <pc:docMk/>
            <pc:sldMk cId="3196866863" sldId="259"/>
            <ac:spMk id="22" creationId="{765800AC-C3B9-498E-87BC-29FAE4C76B21}"/>
          </ac:spMkLst>
        </pc:spChg>
        <pc:spChg chg="add del">
          <ac:chgData name="Eirik Andreas Steffensen" userId="ac39354be8343a9a" providerId="LiveId" clId="{CD68ADBD-1AFD-4703-925C-621A36B4A632}" dt="2024-11-12T00:16:16.971" v="38" actId="26606"/>
          <ac:spMkLst>
            <pc:docMk/>
            <pc:sldMk cId="3196866863" sldId="259"/>
            <ac:spMk id="24" creationId="{1F9D6ACB-2FF4-49F9-978A-E0D5327FC635}"/>
          </ac:spMkLst>
        </pc:spChg>
        <pc:spChg chg="add del">
          <ac:chgData name="Eirik Andreas Steffensen" userId="ac39354be8343a9a" providerId="LiveId" clId="{CD68ADBD-1AFD-4703-925C-621A36B4A632}" dt="2024-11-12T00:16:16.971" v="38" actId="26606"/>
          <ac:spMkLst>
            <pc:docMk/>
            <pc:sldMk cId="3196866863" sldId="259"/>
            <ac:spMk id="26" creationId="{142BFA2A-77A0-4F60-A32A-685681C84889}"/>
          </ac:spMkLst>
        </pc:spChg>
        <pc:spChg chg="add del">
          <ac:chgData name="Eirik Andreas Steffensen" userId="ac39354be8343a9a" providerId="LiveId" clId="{CD68ADBD-1AFD-4703-925C-621A36B4A632}" dt="2024-11-12T00:16:18.079" v="40" actId="26606"/>
          <ac:spMkLst>
            <pc:docMk/>
            <pc:sldMk cId="3196866863" sldId="259"/>
            <ac:spMk id="28" creationId="{E80B86A7-A1EC-475B-9166-88902B033A38}"/>
          </ac:spMkLst>
        </pc:spChg>
        <pc:spChg chg="add del">
          <ac:chgData name="Eirik Andreas Steffensen" userId="ac39354be8343a9a" providerId="LiveId" clId="{CD68ADBD-1AFD-4703-925C-621A36B4A632}" dt="2024-11-12T00:16:18.079" v="40" actId="26606"/>
          <ac:spMkLst>
            <pc:docMk/>
            <pc:sldMk cId="3196866863" sldId="259"/>
            <ac:spMk id="29" creationId="{C2C29CB1-9F74-4879-A6AF-AEA67B6F1F4D}"/>
          </ac:spMkLst>
        </pc:spChg>
        <pc:spChg chg="add del">
          <ac:chgData name="Eirik Andreas Steffensen" userId="ac39354be8343a9a" providerId="LiveId" clId="{CD68ADBD-1AFD-4703-925C-621A36B4A632}" dt="2024-11-12T00:16:18.079" v="40" actId="26606"/>
          <ac:spMkLst>
            <pc:docMk/>
            <pc:sldMk cId="3196866863" sldId="259"/>
            <ac:spMk id="30" creationId="{7E2C7115-5336-410C-AD71-0F0952A2E5A7}"/>
          </ac:spMkLst>
        </pc:spChg>
        <pc:spChg chg="add del">
          <ac:chgData name="Eirik Andreas Steffensen" userId="ac39354be8343a9a" providerId="LiveId" clId="{CD68ADBD-1AFD-4703-925C-621A36B4A632}" dt="2024-11-12T00:16:20.685" v="42" actId="26606"/>
          <ac:spMkLst>
            <pc:docMk/>
            <pc:sldMk cId="3196866863" sldId="259"/>
            <ac:spMk id="32" creationId="{86C16C40-7C29-4ACC-B851-7E08E459B596}"/>
          </ac:spMkLst>
        </pc:spChg>
        <pc:spChg chg="add del">
          <ac:chgData name="Eirik Andreas Steffensen" userId="ac39354be8343a9a" providerId="LiveId" clId="{CD68ADBD-1AFD-4703-925C-621A36B4A632}" dt="2024-11-12T00:16:21.519" v="44" actId="26606"/>
          <ac:spMkLst>
            <pc:docMk/>
            <pc:sldMk cId="3196866863" sldId="259"/>
            <ac:spMk id="42" creationId="{8DF4D7F6-81B5-452A-9CE6-76D81F91D41B}"/>
          </ac:spMkLst>
        </pc:spChg>
        <pc:spChg chg="add del">
          <ac:chgData name="Eirik Andreas Steffensen" userId="ac39354be8343a9a" providerId="LiveId" clId="{CD68ADBD-1AFD-4703-925C-621A36B4A632}" dt="2024-11-12T00:16:21.519" v="44" actId="26606"/>
          <ac:spMkLst>
            <pc:docMk/>
            <pc:sldMk cId="3196866863" sldId="259"/>
            <ac:spMk id="43" creationId="{4600514D-20FB-4559-97DC-D1DC39E6C3DE}"/>
          </ac:spMkLst>
        </pc:spChg>
        <pc:spChg chg="add del">
          <ac:chgData name="Eirik Andreas Steffensen" userId="ac39354be8343a9a" providerId="LiveId" clId="{CD68ADBD-1AFD-4703-925C-621A36B4A632}" dt="2024-11-12T00:16:21.519" v="44" actId="26606"/>
          <ac:spMkLst>
            <pc:docMk/>
            <pc:sldMk cId="3196866863" sldId="259"/>
            <ac:spMk id="44" creationId="{266F638A-E405-4AC0-B984-72E5813B0DD1}"/>
          </ac:spMkLst>
        </pc:spChg>
        <pc:spChg chg="add del">
          <ac:chgData name="Eirik Andreas Steffensen" userId="ac39354be8343a9a" providerId="LiveId" clId="{CD68ADBD-1AFD-4703-925C-621A36B4A632}" dt="2024-11-12T00:16:21.519" v="44" actId="26606"/>
          <ac:spMkLst>
            <pc:docMk/>
            <pc:sldMk cId="3196866863" sldId="259"/>
            <ac:spMk id="47" creationId="{27B538D5-95DB-47ED-9CB4-34AE5BF78E6B}"/>
          </ac:spMkLst>
        </pc:spChg>
        <pc:spChg chg="add del">
          <ac:chgData name="Eirik Andreas Steffensen" userId="ac39354be8343a9a" providerId="LiveId" clId="{CD68ADBD-1AFD-4703-925C-621A36B4A632}" dt="2024-11-12T00:16:26.890" v="46" actId="26606"/>
          <ac:spMkLst>
            <pc:docMk/>
            <pc:sldMk cId="3196866863" sldId="259"/>
            <ac:spMk id="49" creationId="{86C16C40-7C29-4ACC-B851-7E08E459B596}"/>
          </ac:spMkLst>
        </pc:spChg>
        <pc:spChg chg="add del">
          <ac:chgData name="Eirik Andreas Steffensen" userId="ac39354be8343a9a" providerId="LiveId" clId="{CD68ADBD-1AFD-4703-925C-621A36B4A632}" dt="2024-11-12T00:16:28.569" v="48" actId="26606"/>
          <ac:spMkLst>
            <pc:docMk/>
            <pc:sldMk cId="3196866863" sldId="259"/>
            <ac:spMk id="60" creationId="{CE3A6A76-AE5D-49AE-9D49-90C0F1548261}"/>
          </ac:spMkLst>
        </pc:spChg>
        <pc:spChg chg="add del">
          <ac:chgData name="Eirik Andreas Steffensen" userId="ac39354be8343a9a" providerId="LiveId" clId="{CD68ADBD-1AFD-4703-925C-621A36B4A632}" dt="2024-11-12T00:16:29.330" v="50" actId="26606"/>
          <ac:spMkLst>
            <pc:docMk/>
            <pc:sldMk cId="3196866863" sldId="259"/>
            <ac:spMk id="73" creationId="{C52ED567-06B3-4107-9773-BBB6BD78673C}"/>
          </ac:spMkLst>
        </pc:spChg>
        <pc:spChg chg="add del">
          <ac:chgData name="Eirik Andreas Steffensen" userId="ac39354be8343a9a" providerId="LiveId" clId="{CD68ADBD-1AFD-4703-925C-621A36B4A632}" dt="2024-11-12T00:16:29.330" v="50" actId="26606"/>
          <ac:spMkLst>
            <pc:docMk/>
            <pc:sldMk cId="3196866863" sldId="259"/>
            <ac:spMk id="74" creationId="{AF551D8B-3775-4477-88B7-7B7C350D34E4}"/>
          </ac:spMkLst>
        </pc:spChg>
        <pc:spChg chg="add del">
          <ac:chgData name="Eirik Andreas Steffensen" userId="ac39354be8343a9a" providerId="LiveId" clId="{CD68ADBD-1AFD-4703-925C-621A36B4A632}" dt="2024-11-12T00:16:29.330" v="50" actId="26606"/>
          <ac:spMkLst>
            <pc:docMk/>
            <pc:sldMk cId="3196866863" sldId="259"/>
            <ac:spMk id="77" creationId="{BB934D2B-85E2-4375-94EE-B66C16BF7999}"/>
          </ac:spMkLst>
        </pc:spChg>
        <pc:spChg chg="add del">
          <ac:chgData name="Eirik Andreas Steffensen" userId="ac39354be8343a9a" providerId="LiveId" clId="{CD68ADBD-1AFD-4703-925C-621A36B4A632}" dt="2024-11-12T00:16:29.330" v="50" actId="26606"/>
          <ac:spMkLst>
            <pc:docMk/>
            <pc:sldMk cId="3196866863" sldId="259"/>
            <ac:spMk id="78" creationId="{9B445E02-D785-4565-B842-9567BBC09508}"/>
          </ac:spMkLst>
        </pc:spChg>
        <pc:spChg chg="add del">
          <ac:chgData name="Eirik Andreas Steffensen" userId="ac39354be8343a9a" providerId="LiveId" clId="{CD68ADBD-1AFD-4703-925C-621A36B4A632}" dt="2024-11-12T00:16:29.330" v="50" actId="26606"/>
          <ac:spMkLst>
            <pc:docMk/>
            <pc:sldMk cId="3196866863" sldId="259"/>
            <ac:spMk id="79" creationId="{2C153736-D102-4F57-9DE7-615AFC02B0AC}"/>
          </ac:spMkLst>
        </pc:spChg>
        <pc:spChg chg="add del">
          <ac:chgData name="Eirik Andreas Steffensen" userId="ac39354be8343a9a" providerId="LiveId" clId="{CD68ADBD-1AFD-4703-925C-621A36B4A632}" dt="2024-11-12T00:16:29.330" v="50" actId="26606"/>
          <ac:spMkLst>
            <pc:docMk/>
            <pc:sldMk cId="3196866863" sldId="259"/>
            <ac:spMk id="80" creationId="{BA407A52-66F4-4CDE-A726-FF79F3EC342D}"/>
          </ac:spMkLst>
        </pc:spChg>
        <pc:spChg chg="add del">
          <ac:chgData name="Eirik Andreas Steffensen" userId="ac39354be8343a9a" providerId="LiveId" clId="{CD68ADBD-1AFD-4703-925C-621A36B4A632}" dt="2024-11-12T00:16:29.330" v="50" actId="26606"/>
          <ac:spMkLst>
            <pc:docMk/>
            <pc:sldMk cId="3196866863" sldId="259"/>
            <ac:spMk id="81" creationId="{D28FFB34-4FC3-46F5-B900-D3B774FD0BE6}"/>
          </ac:spMkLst>
        </pc:spChg>
        <pc:spChg chg="add del">
          <ac:chgData name="Eirik Andreas Steffensen" userId="ac39354be8343a9a" providerId="LiveId" clId="{CD68ADBD-1AFD-4703-925C-621A36B4A632}" dt="2024-11-12T00:16:29.330" v="50" actId="26606"/>
          <ac:spMkLst>
            <pc:docMk/>
            <pc:sldMk cId="3196866863" sldId="259"/>
            <ac:spMk id="82" creationId="{205F7B13-ACB5-46BE-8070-0431266B183B}"/>
          </ac:spMkLst>
        </pc:spChg>
        <pc:spChg chg="add del">
          <ac:chgData name="Eirik Andreas Steffensen" userId="ac39354be8343a9a" providerId="LiveId" clId="{CD68ADBD-1AFD-4703-925C-621A36B4A632}" dt="2024-11-12T00:16:29.330" v="50" actId="26606"/>
          <ac:spMkLst>
            <pc:docMk/>
            <pc:sldMk cId="3196866863" sldId="259"/>
            <ac:spMk id="83" creationId="{D52A0D23-45DD-4DF4-ADE6-A81F409BB9FB}"/>
          </ac:spMkLst>
        </pc:spChg>
        <pc:spChg chg="add del">
          <ac:chgData name="Eirik Andreas Steffensen" userId="ac39354be8343a9a" providerId="LiveId" clId="{CD68ADBD-1AFD-4703-925C-621A36B4A632}" dt="2024-11-12T00:16:30.850" v="52" actId="26606"/>
          <ac:spMkLst>
            <pc:docMk/>
            <pc:sldMk cId="3196866863" sldId="259"/>
            <ac:spMk id="85" creationId="{82D1CBBC-6E9F-4212-9806-7A638C828B49}"/>
          </ac:spMkLst>
        </pc:spChg>
        <pc:spChg chg="add del">
          <ac:chgData name="Eirik Andreas Steffensen" userId="ac39354be8343a9a" providerId="LiveId" clId="{CD68ADBD-1AFD-4703-925C-621A36B4A632}" dt="2024-11-12T00:18:20.885" v="57" actId="26606"/>
          <ac:spMkLst>
            <pc:docMk/>
            <pc:sldMk cId="3196866863" sldId="259"/>
            <ac:spMk id="94" creationId="{CE3A6A76-AE5D-49AE-9D49-90C0F1548261}"/>
          </ac:spMkLst>
        </pc:spChg>
        <pc:spChg chg="add del">
          <ac:chgData name="Eirik Andreas Steffensen" userId="ac39354be8343a9a" providerId="LiveId" clId="{CD68ADBD-1AFD-4703-925C-621A36B4A632}" dt="2024-11-12T00:24:54.027" v="203" actId="26606"/>
          <ac:spMkLst>
            <pc:docMk/>
            <pc:sldMk cId="3196866863" sldId="259"/>
            <ac:spMk id="115" creationId="{3F088236-D655-4F88-B238-E16762358025}"/>
          </ac:spMkLst>
        </pc:spChg>
        <pc:spChg chg="add del">
          <ac:chgData name="Eirik Andreas Steffensen" userId="ac39354be8343a9a" providerId="LiveId" clId="{CD68ADBD-1AFD-4703-925C-621A36B4A632}" dt="2024-11-12T00:24:54.027" v="203" actId="26606"/>
          <ac:spMkLst>
            <pc:docMk/>
            <pc:sldMk cId="3196866863" sldId="259"/>
            <ac:spMk id="117" creationId="{3DAC0C92-199E-475C-9390-119A9B027276}"/>
          </ac:spMkLst>
        </pc:spChg>
        <pc:spChg chg="add del">
          <ac:chgData name="Eirik Andreas Steffensen" userId="ac39354be8343a9a" providerId="LiveId" clId="{CD68ADBD-1AFD-4703-925C-621A36B4A632}" dt="2024-11-12T00:24:54.027" v="203" actId="26606"/>
          <ac:spMkLst>
            <pc:docMk/>
            <pc:sldMk cId="3196866863" sldId="259"/>
            <ac:spMk id="119" creationId="{C4CFB339-0ED8-4FE2-9EF1-6D1375B8499B}"/>
          </ac:spMkLst>
        </pc:spChg>
        <pc:spChg chg="add del">
          <ac:chgData name="Eirik Andreas Steffensen" userId="ac39354be8343a9a" providerId="LiveId" clId="{CD68ADBD-1AFD-4703-925C-621A36B4A632}" dt="2024-11-12T00:24:54.027" v="203" actId="26606"/>
          <ac:spMkLst>
            <pc:docMk/>
            <pc:sldMk cId="3196866863" sldId="259"/>
            <ac:spMk id="121" creationId="{31896C80-2069-4431-9C19-83B913734490}"/>
          </ac:spMkLst>
        </pc:spChg>
        <pc:spChg chg="add del">
          <ac:chgData name="Eirik Andreas Steffensen" userId="ac39354be8343a9a" providerId="LiveId" clId="{CD68ADBD-1AFD-4703-925C-621A36B4A632}" dt="2024-11-12T00:24:54.027" v="203" actId="26606"/>
          <ac:spMkLst>
            <pc:docMk/>
            <pc:sldMk cId="3196866863" sldId="259"/>
            <ac:spMk id="123" creationId="{BF120A21-0841-4823-B0C4-28AEBCEF9B78}"/>
          </ac:spMkLst>
        </pc:spChg>
        <pc:spChg chg="add del">
          <ac:chgData name="Eirik Andreas Steffensen" userId="ac39354be8343a9a" providerId="LiveId" clId="{CD68ADBD-1AFD-4703-925C-621A36B4A632}" dt="2024-11-12T00:24:54.027" v="203" actId="26606"/>
          <ac:spMkLst>
            <pc:docMk/>
            <pc:sldMk cId="3196866863" sldId="259"/>
            <ac:spMk id="125" creationId="{DBB05BAE-BBD3-4289-899F-A6851503C6B0}"/>
          </ac:spMkLst>
        </pc:spChg>
        <pc:spChg chg="add del">
          <ac:chgData name="Eirik Andreas Steffensen" userId="ac39354be8343a9a" providerId="LiveId" clId="{CD68ADBD-1AFD-4703-925C-621A36B4A632}" dt="2024-11-12T00:24:54.027" v="203" actId="26606"/>
          <ac:spMkLst>
            <pc:docMk/>
            <pc:sldMk cId="3196866863" sldId="259"/>
            <ac:spMk id="127" creationId="{9874D11C-36F5-4BBE-A490-019A54E953B0}"/>
          </ac:spMkLst>
        </pc:spChg>
        <pc:spChg chg="add del">
          <ac:chgData name="Eirik Andreas Steffensen" userId="ac39354be8343a9a" providerId="LiveId" clId="{CD68ADBD-1AFD-4703-925C-621A36B4A632}" dt="2024-11-12T00:24:45.016" v="186" actId="26606"/>
          <ac:spMkLst>
            <pc:docMk/>
            <pc:sldMk cId="3196866863" sldId="259"/>
            <ac:spMk id="129" creationId="{3D6475D0-776E-47C5-97FF-DF8721813F6B}"/>
          </ac:spMkLst>
        </pc:spChg>
        <pc:spChg chg="add del">
          <ac:chgData name="Eirik Andreas Steffensen" userId="ac39354be8343a9a" providerId="LiveId" clId="{CD68ADBD-1AFD-4703-925C-621A36B4A632}" dt="2024-11-12T00:24:46.646" v="190" actId="26606"/>
          <ac:spMkLst>
            <pc:docMk/>
            <pc:sldMk cId="3196866863" sldId="259"/>
            <ac:spMk id="130" creationId="{ECD25CC7-FC66-488C-8D61-0FE7ECF1615F}"/>
          </ac:spMkLst>
        </pc:spChg>
        <pc:spChg chg="add del">
          <ac:chgData name="Eirik Andreas Steffensen" userId="ac39354be8343a9a" providerId="LiveId" clId="{CD68ADBD-1AFD-4703-925C-621A36B4A632}" dt="2024-11-12T00:24:49.883" v="198" actId="26606"/>
          <ac:spMkLst>
            <pc:docMk/>
            <pc:sldMk cId="3196866863" sldId="259"/>
            <ac:spMk id="131" creationId="{9F4444CE-BC8D-4D61-B303-4C05614E62AB}"/>
          </ac:spMkLst>
        </pc:spChg>
        <pc:spChg chg="add del">
          <ac:chgData name="Eirik Andreas Steffensen" userId="ac39354be8343a9a" providerId="LiveId" clId="{CD68ADBD-1AFD-4703-925C-621A36B4A632}" dt="2024-11-12T00:24:39.046" v="178" actId="26606"/>
          <ac:spMkLst>
            <pc:docMk/>
            <pc:sldMk cId="3196866863" sldId="259"/>
            <ac:spMk id="132" creationId="{2A4588C6-4069-4731-BFB4-10F1E6D37842}"/>
          </ac:spMkLst>
        </pc:spChg>
        <pc:spChg chg="add del">
          <ac:chgData name="Eirik Andreas Steffensen" userId="ac39354be8343a9a" providerId="LiveId" clId="{CD68ADBD-1AFD-4703-925C-621A36B4A632}" dt="2024-11-12T00:24:47.813" v="192" actId="26606"/>
          <ac:spMkLst>
            <pc:docMk/>
            <pc:sldMk cId="3196866863" sldId="259"/>
            <ac:spMk id="133" creationId="{31AF5A33-5C3E-4B00-B636-470C37CD0793}"/>
          </ac:spMkLst>
        </pc:spChg>
        <pc:spChg chg="add del">
          <ac:chgData name="Eirik Andreas Steffensen" userId="ac39354be8343a9a" providerId="LiveId" clId="{CD68ADBD-1AFD-4703-925C-621A36B4A632}" dt="2024-11-12T00:24:39.046" v="178" actId="26606"/>
          <ac:spMkLst>
            <pc:docMk/>
            <pc:sldMk cId="3196866863" sldId="259"/>
            <ac:spMk id="134" creationId="{23370524-0FE7-41B4-ABCF-7FB26B6CF1F6}"/>
          </ac:spMkLst>
        </pc:spChg>
        <pc:spChg chg="add del">
          <ac:chgData name="Eirik Andreas Steffensen" userId="ac39354be8343a9a" providerId="LiveId" clId="{CD68ADBD-1AFD-4703-925C-621A36B4A632}" dt="2024-11-12T00:24:47.813" v="192" actId="26606"/>
          <ac:spMkLst>
            <pc:docMk/>
            <pc:sldMk cId="3196866863" sldId="259"/>
            <ac:spMk id="135" creationId="{1D4F4279-6CB8-4935-B70E-47B0D4BF7E33}"/>
          </ac:spMkLst>
        </pc:spChg>
        <pc:spChg chg="add del">
          <ac:chgData name="Eirik Andreas Steffensen" userId="ac39354be8343a9a" providerId="LiveId" clId="{CD68ADBD-1AFD-4703-925C-621A36B4A632}" dt="2024-11-12T00:24:39.046" v="178" actId="26606"/>
          <ac:spMkLst>
            <pc:docMk/>
            <pc:sldMk cId="3196866863" sldId="259"/>
            <ac:spMk id="140" creationId="{4E93B92B-0DD5-4277-9D69-972ABADC3559}"/>
          </ac:spMkLst>
        </pc:spChg>
        <pc:spChg chg="add del">
          <ac:chgData name="Eirik Andreas Steffensen" userId="ac39354be8343a9a" providerId="LiveId" clId="{CD68ADBD-1AFD-4703-925C-621A36B4A632}" dt="2024-11-12T00:24:47.813" v="192" actId="26606"/>
          <ac:spMkLst>
            <pc:docMk/>
            <pc:sldMk cId="3196866863" sldId="259"/>
            <ac:spMk id="141" creationId="{BD4BEF6F-1F5D-425B-B942-CE0EC90D3760}"/>
          </ac:spMkLst>
        </pc:spChg>
        <pc:spChg chg="add del">
          <ac:chgData name="Eirik Andreas Steffensen" userId="ac39354be8343a9a" providerId="LiveId" clId="{CD68ADBD-1AFD-4703-925C-621A36B4A632}" dt="2024-11-12T00:24:39.046" v="178" actId="26606"/>
          <ac:spMkLst>
            <pc:docMk/>
            <pc:sldMk cId="3196866863" sldId="259"/>
            <ac:spMk id="142" creationId="{7CE87768-354E-4E3F-8202-9F387CF50590}"/>
          </ac:spMkLst>
        </pc:spChg>
        <pc:spChg chg="add del">
          <ac:chgData name="Eirik Andreas Steffensen" userId="ac39354be8343a9a" providerId="LiveId" clId="{CD68ADBD-1AFD-4703-925C-621A36B4A632}" dt="2024-11-12T00:24:47.813" v="192" actId="26606"/>
          <ac:spMkLst>
            <pc:docMk/>
            <pc:sldMk cId="3196866863" sldId="259"/>
            <ac:spMk id="143" creationId="{17D310E3-BA9A-4243-B504-0D1F6220659B}"/>
          </ac:spMkLst>
        </pc:spChg>
        <pc:spChg chg="add del">
          <ac:chgData name="Eirik Andreas Steffensen" userId="ac39354be8343a9a" providerId="LiveId" clId="{CD68ADBD-1AFD-4703-925C-621A36B4A632}" dt="2024-11-12T00:24:39.046" v="178" actId="26606"/>
          <ac:spMkLst>
            <pc:docMk/>
            <pc:sldMk cId="3196866863" sldId="259"/>
            <ac:spMk id="144" creationId="{09E5B98F-BD75-4A30-BF72-0A91074702FC}"/>
          </ac:spMkLst>
        </pc:spChg>
        <pc:spChg chg="add del">
          <ac:chgData name="Eirik Andreas Steffensen" userId="ac39354be8343a9a" providerId="LiveId" clId="{CD68ADBD-1AFD-4703-925C-621A36B4A632}" dt="2024-11-12T00:24:47.813" v="192" actId="26606"/>
          <ac:spMkLst>
            <pc:docMk/>
            <pc:sldMk cId="3196866863" sldId="259"/>
            <ac:spMk id="145" creationId="{E866FCBB-59B5-4CDF-BEE6-633824440939}"/>
          </ac:spMkLst>
        </pc:spChg>
        <pc:spChg chg="add del">
          <ac:chgData name="Eirik Andreas Steffensen" userId="ac39354be8343a9a" providerId="LiveId" clId="{CD68ADBD-1AFD-4703-925C-621A36B4A632}" dt="2024-11-12T00:24:39.046" v="178" actId="26606"/>
          <ac:spMkLst>
            <pc:docMk/>
            <pc:sldMk cId="3196866863" sldId="259"/>
            <ac:spMk id="146" creationId="{8AAB91E3-41BE-4478-BF23-A24D43E146C5}"/>
          </ac:spMkLst>
        </pc:spChg>
        <pc:spChg chg="add del">
          <ac:chgData name="Eirik Andreas Steffensen" userId="ac39354be8343a9a" providerId="LiveId" clId="{CD68ADBD-1AFD-4703-925C-621A36B4A632}" dt="2024-11-12T00:24:47.813" v="192" actId="26606"/>
          <ac:spMkLst>
            <pc:docMk/>
            <pc:sldMk cId="3196866863" sldId="259"/>
            <ac:spMk id="147" creationId="{6AC675E8-14B6-40FA-B3B3-C1E2E39D26EC}"/>
          </ac:spMkLst>
        </pc:spChg>
        <pc:spChg chg="add del">
          <ac:chgData name="Eirik Andreas Steffensen" userId="ac39354be8343a9a" providerId="LiveId" clId="{CD68ADBD-1AFD-4703-925C-621A36B4A632}" dt="2024-11-12T00:24:39.046" v="178" actId="26606"/>
          <ac:spMkLst>
            <pc:docMk/>
            <pc:sldMk cId="3196866863" sldId="259"/>
            <ac:spMk id="148" creationId="{96DFC7EA-8516-41F1-8ED9-C0A8E1E0862A}"/>
          </ac:spMkLst>
        </pc:spChg>
        <pc:spChg chg="add del">
          <ac:chgData name="Eirik Andreas Steffensen" userId="ac39354be8343a9a" providerId="LiveId" clId="{CD68ADBD-1AFD-4703-925C-621A36B4A632}" dt="2024-11-12T00:24:47.813" v="192" actId="26606"/>
          <ac:spMkLst>
            <pc:docMk/>
            <pc:sldMk cId="3196866863" sldId="259"/>
            <ac:spMk id="149" creationId="{56989EBF-8722-45B6-80BA-3B62833E4F59}"/>
          </ac:spMkLst>
        </pc:spChg>
        <pc:spChg chg="add del">
          <ac:chgData name="Eirik Andreas Steffensen" userId="ac39354be8343a9a" providerId="LiveId" clId="{CD68ADBD-1AFD-4703-925C-621A36B4A632}" dt="2024-11-12T00:24:39.046" v="178" actId="26606"/>
          <ac:spMkLst>
            <pc:docMk/>
            <pc:sldMk cId="3196866863" sldId="259"/>
            <ac:spMk id="150" creationId="{E24E972C-8744-4CFA-B783-41EA3CC38199}"/>
          </ac:spMkLst>
        </pc:spChg>
        <pc:spChg chg="add del">
          <ac:chgData name="Eirik Andreas Steffensen" userId="ac39354be8343a9a" providerId="LiveId" clId="{CD68ADBD-1AFD-4703-925C-621A36B4A632}" dt="2024-11-12T00:24:47.813" v="192" actId="26606"/>
          <ac:spMkLst>
            <pc:docMk/>
            <pc:sldMk cId="3196866863" sldId="259"/>
            <ac:spMk id="151" creationId="{7C9F3575-4D35-4C55-93E6-A0BB647C5A1F}"/>
          </ac:spMkLst>
        </pc:spChg>
        <pc:spChg chg="add del">
          <ac:chgData name="Eirik Andreas Steffensen" userId="ac39354be8343a9a" providerId="LiveId" clId="{CD68ADBD-1AFD-4703-925C-621A36B4A632}" dt="2024-11-12T00:24:39.046" v="178" actId="26606"/>
          <ac:spMkLst>
            <pc:docMk/>
            <pc:sldMk cId="3196866863" sldId="259"/>
            <ac:spMk id="152" creationId="{C7C88F2E-E233-48BA-B85F-D06BA522B790}"/>
          </ac:spMkLst>
        </pc:spChg>
        <pc:spChg chg="add del">
          <ac:chgData name="Eirik Andreas Steffensen" userId="ac39354be8343a9a" providerId="LiveId" clId="{CD68ADBD-1AFD-4703-925C-621A36B4A632}" dt="2024-11-12T00:24:47.813" v="192" actId="26606"/>
          <ac:spMkLst>
            <pc:docMk/>
            <pc:sldMk cId="3196866863" sldId="259"/>
            <ac:spMk id="153" creationId="{868C8FD7-A917-4543-8961-F5EB09C27570}"/>
          </ac:spMkLst>
        </pc:spChg>
        <pc:spChg chg="add del">
          <ac:chgData name="Eirik Andreas Steffensen" userId="ac39354be8343a9a" providerId="LiveId" clId="{CD68ADBD-1AFD-4703-925C-621A36B4A632}" dt="2024-11-12T00:24:40.666" v="180" actId="26606"/>
          <ac:spMkLst>
            <pc:docMk/>
            <pc:sldMk cId="3196866863" sldId="259"/>
            <ac:spMk id="154" creationId="{A65AC7D1-EAA9-48F5-B509-60A7F50BF703}"/>
          </ac:spMkLst>
        </pc:spChg>
        <pc:spChg chg="add del">
          <ac:chgData name="Eirik Andreas Steffensen" userId="ac39354be8343a9a" providerId="LiveId" clId="{CD68ADBD-1AFD-4703-925C-621A36B4A632}" dt="2024-11-12T00:24:40.666" v="180" actId="26606"/>
          <ac:spMkLst>
            <pc:docMk/>
            <pc:sldMk cId="3196866863" sldId="259"/>
            <ac:spMk id="155" creationId="{D6320AF9-619A-4175-865B-5663E1AEF4C5}"/>
          </ac:spMkLst>
        </pc:spChg>
        <pc:spChg chg="add del">
          <ac:chgData name="Eirik Andreas Steffensen" userId="ac39354be8343a9a" providerId="LiveId" clId="{CD68ADBD-1AFD-4703-925C-621A36B4A632}" dt="2024-11-12T00:24:40.666" v="180" actId="26606"/>
          <ac:spMkLst>
            <pc:docMk/>
            <pc:sldMk cId="3196866863" sldId="259"/>
            <ac:spMk id="158" creationId="{7E018740-5C2B-4A41-AC1A-7E68D1EC1954}"/>
          </ac:spMkLst>
        </pc:spChg>
        <pc:spChg chg="add del">
          <ac:chgData name="Eirik Andreas Steffensen" userId="ac39354be8343a9a" providerId="LiveId" clId="{CD68ADBD-1AFD-4703-925C-621A36B4A632}" dt="2024-11-12T00:24:40.666" v="180" actId="26606"/>
          <ac:spMkLst>
            <pc:docMk/>
            <pc:sldMk cId="3196866863" sldId="259"/>
            <ac:spMk id="159" creationId="{166F75A4-C475-4941-8EE2-B80A06A2C1BB}"/>
          </ac:spMkLst>
        </pc:spChg>
        <pc:spChg chg="add del">
          <ac:chgData name="Eirik Andreas Steffensen" userId="ac39354be8343a9a" providerId="LiveId" clId="{CD68ADBD-1AFD-4703-925C-621A36B4A632}" dt="2024-11-12T00:24:40.666" v="180" actId="26606"/>
          <ac:spMkLst>
            <pc:docMk/>
            <pc:sldMk cId="3196866863" sldId="259"/>
            <ac:spMk id="160" creationId="{A032553A-72E8-4B0D-8405-FF9771C9AF05}"/>
          </ac:spMkLst>
        </pc:spChg>
        <pc:spChg chg="add del">
          <ac:chgData name="Eirik Andreas Steffensen" userId="ac39354be8343a9a" providerId="LiveId" clId="{CD68ADBD-1AFD-4703-925C-621A36B4A632}" dt="2024-11-12T00:24:40.666" v="180" actId="26606"/>
          <ac:spMkLst>
            <pc:docMk/>
            <pc:sldMk cId="3196866863" sldId="259"/>
            <ac:spMk id="161" creationId="{765800AC-C3B9-498E-87BC-29FAE4C76B21}"/>
          </ac:spMkLst>
        </pc:spChg>
        <pc:spChg chg="add del">
          <ac:chgData name="Eirik Andreas Steffensen" userId="ac39354be8343a9a" providerId="LiveId" clId="{CD68ADBD-1AFD-4703-925C-621A36B4A632}" dt="2024-11-12T00:24:40.666" v="180" actId="26606"/>
          <ac:spMkLst>
            <pc:docMk/>
            <pc:sldMk cId="3196866863" sldId="259"/>
            <ac:spMk id="162" creationId="{1F9D6ACB-2FF4-49F9-978A-E0D5327FC635}"/>
          </ac:spMkLst>
        </pc:spChg>
        <pc:spChg chg="add del">
          <ac:chgData name="Eirik Andreas Steffensen" userId="ac39354be8343a9a" providerId="LiveId" clId="{CD68ADBD-1AFD-4703-925C-621A36B4A632}" dt="2024-11-12T00:24:40.666" v="180" actId="26606"/>
          <ac:spMkLst>
            <pc:docMk/>
            <pc:sldMk cId="3196866863" sldId="259"/>
            <ac:spMk id="163" creationId="{A5EC319D-0FEA-4B95-A3EA-01E35672C95B}"/>
          </ac:spMkLst>
        </pc:spChg>
        <pc:spChg chg="add del">
          <ac:chgData name="Eirik Andreas Steffensen" userId="ac39354be8343a9a" providerId="LiveId" clId="{CD68ADBD-1AFD-4703-925C-621A36B4A632}" dt="2024-11-12T00:24:48.469" v="194" actId="26606"/>
          <ac:spMkLst>
            <pc:docMk/>
            <pc:sldMk cId="3196866863" sldId="259"/>
            <ac:spMk id="164" creationId="{4A5A35EE-7AE1-4E24-8916-B0122B9740B7}"/>
          </ac:spMkLst>
        </pc:spChg>
        <pc:spChg chg="add del">
          <ac:chgData name="Eirik Andreas Steffensen" userId="ac39354be8343a9a" providerId="LiveId" clId="{CD68ADBD-1AFD-4703-925C-621A36B4A632}" dt="2024-11-12T00:24:49.883" v="198" actId="26606"/>
          <ac:spMkLst>
            <pc:docMk/>
            <pc:sldMk cId="3196866863" sldId="259"/>
            <ac:spMk id="166" creationId="{62423CA5-E2E1-4789-B759-9906C1C94063}"/>
          </ac:spMkLst>
        </pc:spChg>
        <pc:spChg chg="add del">
          <ac:chgData name="Eirik Andreas Steffensen" userId="ac39354be8343a9a" providerId="LiveId" clId="{CD68ADBD-1AFD-4703-925C-621A36B4A632}" dt="2024-11-12T00:24:49.883" v="198" actId="26606"/>
          <ac:spMkLst>
            <pc:docMk/>
            <pc:sldMk cId="3196866863" sldId="259"/>
            <ac:spMk id="167" creationId="{73772B81-181F-48B7-8826-4D9686D15DF5}"/>
          </ac:spMkLst>
        </pc:spChg>
        <pc:spChg chg="add del">
          <ac:chgData name="Eirik Andreas Steffensen" userId="ac39354be8343a9a" providerId="LiveId" clId="{CD68ADBD-1AFD-4703-925C-621A36B4A632}" dt="2024-11-12T00:24:49.883" v="198" actId="26606"/>
          <ac:spMkLst>
            <pc:docMk/>
            <pc:sldMk cId="3196866863" sldId="259"/>
            <ac:spMk id="168" creationId="{B2205F6E-03C6-4E92-877C-E2482F6599AA}"/>
          </ac:spMkLst>
        </pc:spChg>
        <pc:spChg chg="add del">
          <ac:chgData name="Eirik Andreas Steffensen" userId="ac39354be8343a9a" providerId="LiveId" clId="{CD68ADBD-1AFD-4703-925C-621A36B4A632}" dt="2024-11-12T00:24:54.016" v="202" actId="26606"/>
          <ac:spMkLst>
            <pc:docMk/>
            <pc:sldMk cId="3196866863" sldId="259"/>
            <ac:spMk id="169" creationId="{3BCB5F6A-9EB0-40B0-9D13-3023E9A20508}"/>
          </ac:spMkLst>
        </pc:spChg>
        <pc:spChg chg="add del">
          <ac:chgData name="Eirik Andreas Steffensen" userId="ac39354be8343a9a" providerId="LiveId" clId="{CD68ADBD-1AFD-4703-925C-621A36B4A632}" dt="2024-11-12T22:07:59.165" v="964" actId="26606"/>
          <ac:spMkLst>
            <pc:docMk/>
            <pc:sldMk cId="3196866863" sldId="259"/>
            <ac:spMk id="173" creationId="{3F088236-D655-4F88-B238-E16762358025}"/>
          </ac:spMkLst>
        </pc:spChg>
        <pc:spChg chg="add del">
          <ac:chgData name="Eirik Andreas Steffensen" userId="ac39354be8343a9a" providerId="LiveId" clId="{CD68ADBD-1AFD-4703-925C-621A36B4A632}" dt="2024-11-12T22:07:59.165" v="964" actId="26606"/>
          <ac:spMkLst>
            <pc:docMk/>
            <pc:sldMk cId="3196866863" sldId="259"/>
            <ac:spMk id="174" creationId="{3DAC0C92-199E-475C-9390-119A9B027276}"/>
          </ac:spMkLst>
        </pc:spChg>
        <pc:spChg chg="add del">
          <ac:chgData name="Eirik Andreas Steffensen" userId="ac39354be8343a9a" providerId="LiveId" clId="{CD68ADBD-1AFD-4703-925C-621A36B4A632}" dt="2024-11-12T22:07:59.165" v="964" actId="26606"/>
          <ac:spMkLst>
            <pc:docMk/>
            <pc:sldMk cId="3196866863" sldId="259"/>
            <ac:spMk id="175" creationId="{C4CFB339-0ED8-4FE2-9EF1-6D1375B8499B}"/>
          </ac:spMkLst>
        </pc:spChg>
        <pc:spChg chg="add del">
          <ac:chgData name="Eirik Andreas Steffensen" userId="ac39354be8343a9a" providerId="LiveId" clId="{CD68ADBD-1AFD-4703-925C-621A36B4A632}" dt="2024-11-12T22:07:59.165" v="964" actId="26606"/>
          <ac:spMkLst>
            <pc:docMk/>
            <pc:sldMk cId="3196866863" sldId="259"/>
            <ac:spMk id="176" creationId="{31896C80-2069-4431-9C19-83B913734490}"/>
          </ac:spMkLst>
        </pc:spChg>
        <pc:spChg chg="add del">
          <ac:chgData name="Eirik Andreas Steffensen" userId="ac39354be8343a9a" providerId="LiveId" clId="{CD68ADBD-1AFD-4703-925C-621A36B4A632}" dt="2024-11-12T22:07:59.165" v="964" actId="26606"/>
          <ac:spMkLst>
            <pc:docMk/>
            <pc:sldMk cId="3196866863" sldId="259"/>
            <ac:spMk id="177" creationId="{BF120A21-0841-4823-B0C4-28AEBCEF9B78}"/>
          </ac:spMkLst>
        </pc:spChg>
        <pc:spChg chg="add del">
          <ac:chgData name="Eirik Andreas Steffensen" userId="ac39354be8343a9a" providerId="LiveId" clId="{CD68ADBD-1AFD-4703-925C-621A36B4A632}" dt="2024-11-12T22:07:59.165" v="964" actId="26606"/>
          <ac:spMkLst>
            <pc:docMk/>
            <pc:sldMk cId="3196866863" sldId="259"/>
            <ac:spMk id="178" creationId="{DBB05BAE-BBD3-4289-899F-A6851503C6B0}"/>
          </ac:spMkLst>
        </pc:spChg>
        <pc:spChg chg="add del">
          <ac:chgData name="Eirik Andreas Steffensen" userId="ac39354be8343a9a" providerId="LiveId" clId="{CD68ADBD-1AFD-4703-925C-621A36B4A632}" dt="2024-11-12T22:07:59.165" v="964" actId="26606"/>
          <ac:spMkLst>
            <pc:docMk/>
            <pc:sldMk cId="3196866863" sldId="259"/>
            <ac:spMk id="179" creationId="{9874D11C-36F5-4BBE-A490-019A54E953B0}"/>
          </ac:spMkLst>
        </pc:spChg>
        <pc:spChg chg="add del">
          <ac:chgData name="Eirik Andreas Steffensen" userId="ac39354be8343a9a" providerId="LiveId" clId="{CD68ADBD-1AFD-4703-925C-621A36B4A632}" dt="2024-11-12T00:49:01.303" v="508" actId="26606"/>
          <ac:spMkLst>
            <pc:docMk/>
            <pc:sldMk cId="3196866863" sldId="259"/>
            <ac:spMk id="181" creationId="{9F4444CE-BC8D-4D61-B303-4C05614E62AB}"/>
          </ac:spMkLst>
        </pc:spChg>
        <pc:spChg chg="add del">
          <ac:chgData name="Eirik Andreas Steffensen" userId="ac39354be8343a9a" providerId="LiveId" clId="{CD68ADBD-1AFD-4703-925C-621A36B4A632}" dt="2024-11-12T00:49:01.303" v="508" actId="26606"/>
          <ac:spMkLst>
            <pc:docMk/>
            <pc:sldMk cId="3196866863" sldId="259"/>
            <ac:spMk id="182" creationId="{62423CA5-E2E1-4789-B759-9906C1C94063}"/>
          </ac:spMkLst>
        </pc:spChg>
        <pc:spChg chg="add del">
          <ac:chgData name="Eirik Andreas Steffensen" userId="ac39354be8343a9a" providerId="LiveId" clId="{CD68ADBD-1AFD-4703-925C-621A36B4A632}" dt="2024-11-12T00:49:01.303" v="508" actId="26606"/>
          <ac:spMkLst>
            <pc:docMk/>
            <pc:sldMk cId="3196866863" sldId="259"/>
            <ac:spMk id="183" creationId="{73772B81-181F-48B7-8826-4D9686D15DF5}"/>
          </ac:spMkLst>
        </pc:spChg>
        <pc:spChg chg="add del">
          <ac:chgData name="Eirik Andreas Steffensen" userId="ac39354be8343a9a" providerId="LiveId" clId="{CD68ADBD-1AFD-4703-925C-621A36B4A632}" dt="2024-11-12T00:49:01.303" v="508" actId="26606"/>
          <ac:spMkLst>
            <pc:docMk/>
            <pc:sldMk cId="3196866863" sldId="259"/>
            <ac:spMk id="185" creationId="{B2205F6E-03C6-4E92-877C-E2482F6599AA}"/>
          </ac:spMkLst>
        </pc:spChg>
        <pc:spChg chg="add del">
          <ac:chgData name="Eirik Andreas Steffensen" userId="ac39354be8343a9a" providerId="LiveId" clId="{CD68ADBD-1AFD-4703-925C-621A36B4A632}" dt="2024-11-12T00:49:02.475" v="510" actId="26606"/>
          <ac:spMkLst>
            <pc:docMk/>
            <pc:sldMk cId="3196866863" sldId="259"/>
            <ac:spMk id="187" creationId="{3BCB5F6A-9EB0-40B0-9D13-3023E9A20508}"/>
          </ac:spMkLst>
        </pc:spChg>
        <pc:spChg chg="add del">
          <ac:chgData name="Eirik Andreas Steffensen" userId="ac39354be8343a9a" providerId="LiveId" clId="{CD68ADBD-1AFD-4703-925C-621A36B4A632}" dt="2024-11-12T00:48:57.771" v="504" actId="26606"/>
          <ac:spMkLst>
            <pc:docMk/>
            <pc:sldMk cId="3196866863" sldId="259"/>
            <ac:spMk id="188" creationId="{3F088236-D655-4F88-B238-E16762358025}"/>
          </ac:spMkLst>
        </pc:spChg>
        <pc:spChg chg="add del">
          <ac:chgData name="Eirik Andreas Steffensen" userId="ac39354be8343a9a" providerId="LiveId" clId="{CD68ADBD-1AFD-4703-925C-621A36B4A632}" dt="2024-11-12T00:49:07.425" v="514" actId="26606"/>
          <ac:spMkLst>
            <pc:docMk/>
            <pc:sldMk cId="3196866863" sldId="259"/>
            <ac:spMk id="189" creationId="{3BCB5F6A-9EB0-40B0-9D13-3023E9A20508}"/>
          </ac:spMkLst>
        </pc:spChg>
        <pc:spChg chg="add del">
          <ac:chgData name="Eirik Andreas Steffensen" userId="ac39354be8343a9a" providerId="LiveId" clId="{CD68ADBD-1AFD-4703-925C-621A36B4A632}" dt="2024-11-12T00:48:57.771" v="504" actId="26606"/>
          <ac:spMkLst>
            <pc:docMk/>
            <pc:sldMk cId="3196866863" sldId="259"/>
            <ac:spMk id="190" creationId="{3DAC0C92-199E-475C-9390-119A9B027276}"/>
          </ac:spMkLst>
        </pc:spChg>
        <pc:spChg chg="add del">
          <ac:chgData name="Eirik Andreas Steffensen" userId="ac39354be8343a9a" providerId="LiveId" clId="{CD68ADBD-1AFD-4703-925C-621A36B4A632}" dt="2024-11-12T00:49:08.036" v="516" actId="26606"/>
          <ac:spMkLst>
            <pc:docMk/>
            <pc:sldMk cId="3196866863" sldId="259"/>
            <ac:spMk id="191" creationId="{9F4444CE-BC8D-4D61-B303-4C05614E62AB}"/>
          </ac:spMkLst>
        </pc:spChg>
        <pc:spChg chg="add del">
          <ac:chgData name="Eirik Andreas Steffensen" userId="ac39354be8343a9a" providerId="LiveId" clId="{CD68ADBD-1AFD-4703-925C-621A36B4A632}" dt="2024-11-12T00:48:57.771" v="504" actId="26606"/>
          <ac:spMkLst>
            <pc:docMk/>
            <pc:sldMk cId="3196866863" sldId="259"/>
            <ac:spMk id="192" creationId="{C4CFB339-0ED8-4FE2-9EF1-6D1375B8499B}"/>
          </ac:spMkLst>
        </pc:spChg>
        <pc:spChg chg="add del">
          <ac:chgData name="Eirik Andreas Steffensen" userId="ac39354be8343a9a" providerId="LiveId" clId="{CD68ADBD-1AFD-4703-925C-621A36B4A632}" dt="2024-11-12T00:49:08.036" v="516" actId="26606"/>
          <ac:spMkLst>
            <pc:docMk/>
            <pc:sldMk cId="3196866863" sldId="259"/>
            <ac:spMk id="193" creationId="{62423CA5-E2E1-4789-B759-9906C1C94063}"/>
          </ac:spMkLst>
        </pc:spChg>
        <pc:spChg chg="add del">
          <ac:chgData name="Eirik Andreas Steffensen" userId="ac39354be8343a9a" providerId="LiveId" clId="{CD68ADBD-1AFD-4703-925C-621A36B4A632}" dt="2024-11-12T00:48:57.771" v="504" actId="26606"/>
          <ac:spMkLst>
            <pc:docMk/>
            <pc:sldMk cId="3196866863" sldId="259"/>
            <ac:spMk id="194" creationId="{31896C80-2069-4431-9C19-83B913734490}"/>
          </ac:spMkLst>
        </pc:spChg>
        <pc:spChg chg="add del">
          <ac:chgData name="Eirik Andreas Steffensen" userId="ac39354be8343a9a" providerId="LiveId" clId="{CD68ADBD-1AFD-4703-925C-621A36B4A632}" dt="2024-11-12T00:49:08.036" v="516" actId="26606"/>
          <ac:spMkLst>
            <pc:docMk/>
            <pc:sldMk cId="3196866863" sldId="259"/>
            <ac:spMk id="195" creationId="{73772B81-181F-48B7-8826-4D9686D15DF5}"/>
          </ac:spMkLst>
        </pc:spChg>
        <pc:spChg chg="add del">
          <ac:chgData name="Eirik Andreas Steffensen" userId="ac39354be8343a9a" providerId="LiveId" clId="{CD68ADBD-1AFD-4703-925C-621A36B4A632}" dt="2024-11-12T00:48:57.771" v="504" actId="26606"/>
          <ac:spMkLst>
            <pc:docMk/>
            <pc:sldMk cId="3196866863" sldId="259"/>
            <ac:spMk id="196" creationId="{BF120A21-0841-4823-B0C4-28AEBCEF9B78}"/>
          </ac:spMkLst>
        </pc:spChg>
        <pc:spChg chg="add del">
          <ac:chgData name="Eirik Andreas Steffensen" userId="ac39354be8343a9a" providerId="LiveId" clId="{CD68ADBD-1AFD-4703-925C-621A36B4A632}" dt="2024-11-12T00:49:08.036" v="516" actId="26606"/>
          <ac:spMkLst>
            <pc:docMk/>
            <pc:sldMk cId="3196866863" sldId="259"/>
            <ac:spMk id="197" creationId="{B2205F6E-03C6-4E92-877C-E2482F6599AA}"/>
          </ac:spMkLst>
        </pc:spChg>
        <pc:spChg chg="add del">
          <ac:chgData name="Eirik Andreas Steffensen" userId="ac39354be8343a9a" providerId="LiveId" clId="{CD68ADBD-1AFD-4703-925C-621A36B4A632}" dt="2024-11-12T00:48:57.771" v="504" actId="26606"/>
          <ac:spMkLst>
            <pc:docMk/>
            <pc:sldMk cId="3196866863" sldId="259"/>
            <ac:spMk id="198" creationId="{DBB05BAE-BBD3-4289-899F-A6851503C6B0}"/>
          </ac:spMkLst>
        </pc:spChg>
        <pc:spChg chg="add del">
          <ac:chgData name="Eirik Andreas Steffensen" userId="ac39354be8343a9a" providerId="LiveId" clId="{CD68ADBD-1AFD-4703-925C-621A36B4A632}" dt="2024-11-12T00:48:57.771" v="504" actId="26606"/>
          <ac:spMkLst>
            <pc:docMk/>
            <pc:sldMk cId="3196866863" sldId="259"/>
            <ac:spMk id="200" creationId="{9874D11C-36F5-4BBE-A490-019A54E953B0}"/>
          </ac:spMkLst>
        </pc:spChg>
        <pc:spChg chg="add del">
          <ac:chgData name="Eirik Andreas Steffensen" userId="ac39354be8343a9a" providerId="LiveId" clId="{CD68ADBD-1AFD-4703-925C-621A36B4A632}" dt="2024-11-12T00:49:24.890" v="523" actId="26606"/>
          <ac:spMkLst>
            <pc:docMk/>
            <pc:sldMk cId="3196866863" sldId="259"/>
            <ac:spMk id="202" creationId="{3F088236-D655-4F88-B238-E16762358025}"/>
          </ac:spMkLst>
        </pc:spChg>
        <pc:spChg chg="add del">
          <ac:chgData name="Eirik Andreas Steffensen" userId="ac39354be8343a9a" providerId="LiveId" clId="{CD68ADBD-1AFD-4703-925C-621A36B4A632}" dt="2024-11-12T00:49:24.890" v="523" actId="26606"/>
          <ac:spMkLst>
            <pc:docMk/>
            <pc:sldMk cId="3196866863" sldId="259"/>
            <ac:spMk id="203" creationId="{3DAC0C92-199E-475C-9390-119A9B027276}"/>
          </ac:spMkLst>
        </pc:spChg>
        <pc:spChg chg="add del">
          <ac:chgData name="Eirik Andreas Steffensen" userId="ac39354be8343a9a" providerId="LiveId" clId="{CD68ADBD-1AFD-4703-925C-621A36B4A632}" dt="2024-11-12T00:49:24.890" v="523" actId="26606"/>
          <ac:spMkLst>
            <pc:docMk/>
            <pc:sldMk cId="3196866863" sldId="259"/>
            <ac:spMk id="204" creationId="{C4CFB339-0ED8-4FE2-9EF1-6D1375B8499B}"/>
          </ac:spMkLst>
        </pc:spChg>
        <pc:spChg chg="add del">
          <ac:chgData name="Eirik Andreas Steffensen" userId="ac39354be8343a9a" providerId="LiveId" clId="{CD68ADBD-1AFD-4703-925C-621A36B4A632}" dt="2024-11-12T00:49:24.890" v="523" actId="26606"/>
          <ac:spMkLst>
            <pc:docMk/>
            <pc:sldMk cId="3196866863" sldId="259"/>
            <ac:spMk id="205" creationId="{31896C80-2069-4431-9C19-83B913734490}"/>
          </ac:spMkLst>
        </pc:spChg>
        <pc:spChg chg="add del">
          <ac:chgData name="Eirik Andreas Steffensen" userId="ac39354be8343a9a" providerId="LiveId" clId="{CD68ADBD-1AFD-4703-925C-621A36B4A632}" dt="2024-11-12T00:49:24.890" v="523" actId="26606"/>
          <ac:spMkLst>
            <pc:docMk/>
            <pc:sldMk cId="3196866863" sldId="259"/>
            <ac:spMk id="206" creationId="{BF120A21-0841-4823-B0C4-28AEBCEF9B78}"/>
          </ac:spMkLst>
        </pc:spChg>
        <pc:spChg chg="add del">
          <ac:chgData name="Eirik Andreas Steffensen" userId="ac39354be8343a9a" providerId="LiveId" clId="{CD68ADBD-1AFD-4703-925C-621A36B4A632}" dt="2024-11-12T00:49:24.890" v="523" actId="26606"/>
          <ac:spMkLst>
            <pc:docMk/>
            <pc:sldMk cId="3196866863" sldId="259"/>
            <ac:spMk id="207" creationId="{DBB05BAE-BBD3-4289-899F-A6851503C6B0}"/>
          </ac:spMkLst>
        </pc:spChg>
        <pc:spChg chg="add del">
          <ac:chgData name="Eirik Andreas Steffensen" userId="ac39354be8343a9a" providerId="LiveId" clId="{CD68ADBD-1AFD-4703-925C-621A36B4A632}" dt="2024-11-12T00:49:24.890" v="523" actId="26606"/>
          <ac:spMkLst>
            <pc:docMk/>
            <pc:sldMk cId="3196866863" sldId="259"/>
            <ac:spMk id="208" creationId="{9874D11C-36F5-4BBE-A490-019A54E953B0}"/>
          </ac:spMkLst>
        </pc:spChg>
        <pc:spChg chg="add del">
          <ac:chgData name="Eirik Andreas Steffensen" userId="ac39354be8343a9a" providerId="LiveId" clId="{CD68ADBD-1AFD-4703-925C-621A36B4A632}" dt="2024-11-12T22:07:49.344" v="957" actId="26606"/>
          <ac:spMkLst>
            <pc:docMk/>
            <pc:sldMk cId="3196866863" sldId="259"/>
            <ac:spMk id="209" creationId="{601DBFE7-59F3-41F8-BC4E-83FB08639B9C}"/>
          </ac:spMkLst>
        </pc:spChg>
        <pc:spChg chg="add del">
          <ac:chgData name="Eirik Andreas Steffensen" userId="ac39354be8343a9a" providerId="LiveId" clId="{CD68ADBD-1AFD-4703-925C-621A36B4A632}" dt="2024-11-12T22:07:49.344" v="957" actId="26606"/>
          <ac:spMkLst>
            <pc:docMk/>
            <pc:sldMk cId="3196866863" sldId="259"/>
            <ac:spMk id="212" creationId="{AB636136-2572-47F5-B45E-4AE6AD8673D3}"/>
          </ac:spMkLst>
        </pc:spChg>
        <pc:spChg chg="add del">
          <ac:chgData name="Eirik Andreas Steffensen" userId="ac39354be8343a9a" providerId="LiveId" clId="{CD68ADBD-1AFD-4703-925C-621A36B4A632}" dt="2024-11-12T22:07:57.925" v="961" actId="26606"/>
          <ac:spMkLst>
            <pc:docMk/>
            <pc:sldMk cId="3196866863" sldId="259"/>
            <ac:spMk id="213" creationId="{57C8A51B-5F07-47EB-9EE5-47BBC6BE4440}"/>
          </ac:spMkLst>
        </pc:spChg>
        <pc:spChg chg="add del">
          <ac:chgData name="Eirik Andreas Steffensen" userId="ac39354be8343a9a" providerId="LiveId" clId="{CD68ADBD-1AFD-4703-925C-621A36B4A632}" dt="2024-11-12T22:07:59.155" v="963" actId="26606"/>
          <ac:spMkLst>
            <pc:docMk/>
            <pc:sldMk cId="3196866863" sldId="259"/>
            <ac:spMk id="215" creationId="{E6641776-030A-4061-B2C7-E63EA1B0074A}"/>
          </ac:spMkLst>
        </pc:spChg>
        <pc:spChg chg="add del">
          <ac:chgData name="Eirik Andreas Steffensen" userId="ac39354be8343a9a" providerId="LiveId" clId="{CD68ADBD-1AFD-4703-925C-621A36B4A632}" dt="2024-11-12T22:08:05.832" v="967" actId="26606"/>
          <ac:spMkLst>
            <pc:docMk/>
            <pc:sldMk cId="3196866863" sldId="259"/>
            <ac:spMk id="217" creationId="{1FDCE85B-1271-4B0E-8C29-C029A1BD5444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196866863" sldId="259"/>
            <ac:spMk id="222" creationId="{06A51FAE-5E00-4216-9881-05169938DE2A}"/>
          </ac:spMkLst>
        </pc:spChg>
        <pc:spChg chg="add del">
          <ac:chgData name="Eirik Andreas Steffensen" userId="ac39354be8343a9a" providerId="LiveId" clId="{CD68ADBD-1AFD-4703-925C-621A36B4A632}" dt="2024-11-12T22:15:09.184" v="1069" actId="26606"/>
          <ac:spMkLst>
            <pc:docMk/>
            <pc:sldMk cId="3196866863" sldId="259"/>
            <ac:spMk id="227" creationId="{9151A0F5-13D3-4554-835F-A7034869A05F}"/>
          </ac:spMkLst>
        </pc:spChg>
        <pc:spChg chg="add del">
          <ac:chgData name="Eirik Andreas Steffensen" userId="ac39354be8343a9a" providerId="LiveId" clId="{CD68ADBD-1AFD-4703-925C-621A36B4A632}" dt="2024-11-12T22:15:09.184" v="1069" actId="26606"/>
          <ac:spMkLst>
            <pc:docMk/>
            <pc:sldMk cId="3196866863" sldId="259"/>
            <ac:spMk id="235" creationId="{CDC9448A-4D53-4CF7-B513-1A1C0B535CA5}"/>
          </ac:spMkLst>
        </pc:spChg>
        <pc:grpChg chg="add del">
          <ac:chgData name="Eirik Andreas Steffensen" userId="ac39354be8343a9a" providerId="LiveId" clId="{CD68ADBD-1AFD-4703-925C-621A36B4A632}" dt="2024-11-12T00:16:20.685" v="42" actId="26606"/>
          <ac:grpSpMkLst>
            <pc:docMk/>
            <pc:sldMk cId="3196866863" sldId="259"/>
            <ac:grpSpMk id="33" creationId="{648049AD-9827-49E8-8BF5-32E175C8EA8A}"/>
          </ac:grpSpMkLst>
        </pc:grpChg>
        <pc:grpChg chg="add del">
          <ac:chgData name="Eirik Andreas Steffensen" userId="ac39354be8343a9a" providerId="LiveId" clId="{CD68ADBD-1AFD-4703-925C-621A36B4A632}" dt="2024-11-12T00:16:26.890" v="46" actId="26606"/>
          <ac:grpSpMkLst>
            <pc:docMk/>
            <pc:sldMk cId="3196866863" sldId="259"/>
            <ac:grpSpMk id="50" creationId="{648049AD-9827-49E8-8BF5-32E175C8EA8A}"/>
          </ac:grpSpMkLst>
        </pc:grpChg>
        <pc:grpChg chg="add del">
          <ac:chgData name="Eirik Andreas Steffensen" userId="ac39354be8343a9a" providerId="LiveId" clId="{CD68ADBD-1AFD-4703-925C-621A36B4A632}" dt="2024-11-12T00:16:28.569" v="48" actId="26606"/>
          <ac:grpSpMkLst>
            <pc:docMk/>
            <pc:sldMk cId="3196866863" sldId="259"/>
            <ac:grpSpMk id="61" creationId="{64DBF464-02EB-49E8-BED5-CCD9C0E092FA}"/>
          </ac:grpSpMkLst>
        </pc:grpChg>
        <pc:grpChg chg="add del">
          <ac:chgData name="Eirik Andreas Steffensen" userId="ac39354be8343a9a" providerId="LiveId" clId="{CD68ADBD-1AFD-4703-925C-621A36B4A632}" dt="2024-11-12T00:16:30.850" v="52" actId="26606"/>
          <ac:grpSpMkLst>
            <pc:docMk/>
            <pc:sldMk cId="3196866863" sldId="259"/>
            <ac:grpSpMk id="86" creationId="{8EC26330-6D02-4C84-B89F-C5A8CF2B5673}"/>
          </ac:grpSpMkLst>
        </pc:grpChg>
        <pc:grpChg chg="add del">
          <ac:chgData name="Eirik Andreas Steffensen" userId="ac39354be8343a9a" providerId="LiveId" clId="{CD68ADBD-1AFD-4703-925C-621A36B4A632}" dt="2024-11-12T00:18:20.885" v="57" actId="26606"/>
          <ac:grpSpMkLst>
            <pc:docMk/>
            <pc:sldMk cId="3196866863" sldId="259"/>
            <ac:grpSpMk id="95" creationId="{64DBF464-02EB-49E8-BED5-CCD9C0E092FA}"/>
          </ac:grpSpMkLst>
        </pc:grpChg>
        <pc:grpChg chg="add del">
          <ac:chgData name="Eirik Andreas Steffensen" userId="ac39354be8343a9a" providerId="LiveId" clId="{CD68ADBD-1AFD-4703-925C-621A36B4A632}" dt="2024-11-12T00:24:48.469" v="194" actId="26606"/>
          <ac:grpSpMkLst>
            <pc:docMk/>
            <pc:sldMk cId="3196866863" sldId="259"/>
            <ac:grpSpMk id="165" creationId="{F3BC879B-A529-47C3-A6A5-914D67AAAA8C}"/>
          </ac:grpSpMkLst>
        </pc:grpChg>
        <pc:picChg chg="add mod ord">
          <ac:chgData name="Eirik Andreas Steffensen" userId="ac39354be8343a9a" providerId="LiveId" clId="{CD68ADBD-1AFD-4703-925C-621A36B4A632}" dt="2024-11-12T22:15:09.184" v="1069" actId="26606"/>
          <ac:picMkLst>
            <pc:docMk/>
            <pc:sldMk cId="3196866863" sldId="259"/>
            <ac:picMk id="4" creationId="{33E6B755-4CFB-ADEC-4B13-7388A5BA5D29}"/>
          </ac:picMkLst>
        </pc:picChg>
        <pc:picChg chg="add mod">
          <ac:chgData name="Eirik Andreas Steffensen" userId="ac39354be8343a9a" providerId="LiveId" clId="{CD68ADBD-1AFD-4703-925C-621A36B4A632}" dt="2024-11-12T22:15:21.172" v="1074" actId="1076"/>
          <ac:picMkLst>
            <pc:docMk/>
            <pc:sldMk cId="3196866863" sldId="259"/>
            <ac:picMk id="5" creationId="{3E9095E6-7138-0A1B-B274-35861763AEFF}"/>
          </ac:picMkLst>
        </pc:picChg>
        <pc:picChg chg="add mod ord">
          <ac:chgData name="Eirik Andreas Steffensen" userId="ac39354be8343a9a" providerId="LiveId" clId="{CD68ADBD-1AFD-4703-925C-621A36B4A632}" dt="2024-11-12T22:15:09.184" v="1069" actId="26606"/>
          <ac:picMkLst>
            <pc:docMk/>
            <pc:sldMk cId="3196866863" sldId="259"/>
            <ac:picMk id="6" creationId="{2F1333D8-FB95-15F3-3F13-69733B377A82}"/>
          </ac:picMkLst>
        </pc:picChg>
        <pc:picChg chg="add del mod ord">
          <ac:chgData name="Eirik Andreas Steffensen" userId="ac39354be8343a9a" providerId="LiveId" clId="{CD68ADBD-1AFD-4703-925C-621A36B4A632}" dt="2024-11-12T00:49:08.817" v="518" actId="22"/>
          <ac:picMkLst>
            <pc:docMk/>
            <pc:sldMk cId="3196866863" sldId="259"/>
            <ac:picMk id="6" creationId="{F09965E5-EA8A-5DCE-366E-D4186BB01DE6}"/>
          </ac:picMkLst>
        </pc:picChg>
        <pc:picChg chg="add del mod ord">
          <ac:chgData name="Eirik Andreas Steffensen" userId="ac39354be8343a9a" providerId="LiveId" clId="{CD68ADBD-1AFD-4703-925C-621A36B4A632}" dt="2024-11-12T22:14:09.473" v="1064" actId="478"/>
          <ac:picMkLst>
            <pc:docMk/>
            <pc:sldMk cId="3196866863" sldId="259"/>
            <ac:picMk id="7" creationId="{BD7A6D27-E3E9-4A90-371A-238A92D49E36}"/>
          </ac:picMkLst>
        </pc:picChg>
        <pc:picChg chg="add mod">
          <ac:chgData name="Eirik Andreas Steffensen" userId="ac39354be8343a9a" providerId="LiveId" clId="{CD68ADBD-1AFD-4703-925C-621A36B4A632}" dt="2024-11-12T22:14:11.039" v="1065"/>
          <ac:picMkLst>
            <pc:docMk/>
            <pc:sldMk cId="3196866863" sldId="259"/>
            <ac:picMk id="8" creationId="{477975E8-87FF-E7D8-D411-65673BBA4525}"/>
          </ac:picMkLst>
        </pc:picChg>
        <pc:picChg chg="add del mod ord">
          <ac:chgData name="Eirik Andreas Steffensen" userId="ac39354be8343a9a" providerId="LiveId" clId="{CD68ADBD-1AFD-4703-925C-621A36B4A632}" dt="2024-11-12T00:49:26.130" v="526" actId="22"/>
          <ac:picMkLst>
            <pc:docMk/>
            <pc:sldMk cId="3196866863" sldId="259"/>
            <ac:picMk id="9" creationId="{DE8BB895-0AF0-C2B4-1D02-6253EE7E09C4}"/>
          </ac:picMkLst>
        </pc:picChg>
        <pc:picChg chg="del mod ord">
          <ac:chgData name="Eirik Andreas Steffensen" userId="ac39354be8343a9a" providerId="LiveId" clId="{CD68ADBD-1AFD-4703-925C-621A36B4A632}" dt="2024-11-12T00:16:12.406" v="36" actId="478"/>
          <ac:picMkLst>
            <pc:docMk/>
            <pc:sldMk cId="3196866863" sldId="259"/>
            <ac:picMk id="12" creationId="{6254528F-329F-ECCC-D5B3-CF31EB11078A}"/>
          </ac:picMkLst>
        </pc:picChg>
        <pc:picChg chg="del mod ord">
          <ac:chgData name="Eirik Andreas Steffensen" userId="ac39354be8343a9a" providerId="LiveId" clId="{CD68ADBD-1AFD-4703-925C-621A36B4A632}" dt="2024-11-12T00:16:11.176" v="35" actId="478"/>
          <ac:picMkLst>
            <pc:docMk/>
            <pc:sldMk cId="3196866863" sldId="259"/>
            <ac:picMk id="14" creationId="{A5FB1760-B3AE-5BCC-374D-7E1146A819EB}"/>
          </ac:picMkLst>
        </pc:picChg>
        <pc:picChg chg="add del mod ord">
          <ac:chgData name="Eirik Andreas Steffensen" userId="ac39354be8343a9a" providerId="LiveId" clId="{CD68ADBD-1AFD-4703-925C-621A36B4A632}" dt="2024-11-12T22:15:15.208" v="1071" actId="1076"/>
          <ac:picMkLst>
            <pc:docMk/>
            <pc:sldMk cId="3196866863" sldId="259"/>
            <ac:picMk id="107" creationId="{F771F05F-56F5-6672-5470-AE13F1E24D99}"/>
          </ac:picMkLst>
        </pc:picChg>
        <pc:cxnChg chg="add del">
          <ac:chgData name="Eirik Andreas Steffensen" userId="ac39354be8343a9a" providerId="LiveId" clId="{CD68ADBD-1AFD-4703-925C-621A36B4A632}" dt="2024-11-12T00:16:16.971" v="38" actId="26606"/>
          <ac:cxnSpMkLst>
            <pc:docMk/>
            <pc:sldMk cId="3196866863" sldId="259"/>
            <ac:cxnSpMk id="7" creationId="{063B6EC6-D752-4EE7-908B-F8F19E8C7FEA}"/>
          </ac:cxnSpMkLst>
        </pc:cxnChg>
        <pc:cxnChg chg="add del">
          <ac:chgData name="Eirik Andreas Steffensen" userId="ac39354be8343a9a" providerId="LiveId" clId="{CD68ADBD-1AFD-4703-925C-621A36B4A632}" dt="2024-11-12T00:16:16.971" v="38" actId="26606"/>
          <ac:cxnSpMkLst>
            <pc:docMk/>
            <pc:sldMk cId="3196866863" sldId="259"/>
            <ac:cxnSpMk id="13" creationId="{EFECD4E8-AD3E-4228-82A2-9461958EA94D}"/>
          </ac:cxnSpMkLst>
        </pc:cxnChg>
        <pc:cxnChg chg="add del">
          <ac:chgData name="Eirik Andreas Steffensen" userId="ac39354be8343a9a" providerId="LiveId" clId="{CD68ADBD-1AFD-4703-925C-621A36B4A632}" dt="2024-11-12T00:16:21.519" v="44" actId="26606"/>
          <ac:cxnSpMkLst>
            <pc:docMk/>
            <pc:sldMk cId="3196866863" sldId="259"/>
            <ac:cxnSpMk id="45" creationId="{7D1CBE93-B17D-4509-843C-82287C38032A}"/>
          </ac:cxnSpMkLst>
        </pc:cxnChg>
        <pc:cxnChg chg="add del">
          <ac:chgData name="Eirik Andreas Steffensen" userId="ac39354be8343a9a" providerId="LiveId" clId="{CD68ADBD-1AFD-4703-925C-621A36B4A632}" dt="2024-11-12T00:16:21.519" v="44" actId="26606"/>
          <ac:cxnSpMkLst>
            <pc:docMk/>
            <pc:sldMk cId="3196866863" sldId="259"/>
            <ac:cxnSpMk id="46" creationId="{AE6277B4-6A43-48AB-89B2-3442221619CC}"/>
          </ac:cxnSpMkLst>
        </pc:cxnChg>
        <pc:cxnChg chg="add del">
          <ac:chgData name="Eirik Andreas Steffensen" userId="ac39354be8343a9a" providerId="LiveId" clId="{CD68ADBD-1AFD-4703-925C-621A36B4A632}" dt="2024-11-12T00:16:29.330" v="50" actId="26606"/>
          <ac:cxnSpMkLst>
            <pc:docMk/>
            <pc:sldMk cId="3196866863" sldId="259"/>
            <ac:cxnSpMk id="75" creationId="{1A901C3D-CFAE-460D-BD0E-7D22164D7DFB}"/>
          </ac:cxnSpMkLst>
        </pc:cxnChg>
        <pc:cxnChg chg="add del">
          <ac:chgData name="Eirik Andreas Steffensen" userId="ac39354be8343a9a" providerId="LiveId" clId="{CD68ADBD-1AFD-4703-925C-621A36B4A632}" dt="2024-11-12T00:16:29.330" v="50" actId="26606"/>
          <ac:cxnSpMkLst>
            <pc:docMk/>
            <pc:sldMk cId="3196866863" sldId="259"/>
            <ac:cxnSpMk id="76" creationId="{837C0EA9-1437-4437-9D20-2BBDA1AA9FF8}"/>
          </ac:cxnSpMkLst>
        </pc:cxnChg>
        <pc:cxnChg chg="add del">
          <ac:chgData name="Eirik Andreas Steffensen" userId="ac39354be8343a9a" providerId="LiveId" clId="{CD68ADBD-1AFD-4703-925C-621A36B4A632}" dt="2024-11-12T00:24:54.027" v="203" actId="26606"/>
          <ac:cxnSpMkLst>
            <pc:docMk/>
            <pc:sldMk cId="3196866863" sldId="259"/>
            <ac:cxnSpMk id="111" creationId="{64FA5DFF-7FE6-4855-84E6-DFA78EE978BD}"/>
          </ac:cxnSpMkLst>
        </pc:cxnChg>
        <pc:cxnChg chg="add del">
          <ac:chgData name="Eirik Andreas Steffensen" userId="ac39354be8343a9a" providerId="LiveId" clId="{CD68ADBD-1AFD-4703-925C-621A36B4A632}" dt="2024-11-12T00:24:54.027" v="203" actId="26606"/>
          <ac:cxnSpMkLst>
            <pc:docMk/>
            <pc:sldMk cId="3196866863" sldId="259"/>
            <ac:cxnSpMk id="113" creationId="{2AFD8CBA-54A3-4363-991B-B9C631BBFA74}"/>
          </ac:cxnSpMkLst>
        </pc:cxnChg>
        <pc:cxnChg chg="add del">
          <ac:chgData name="Eirik Andreas Steffensen" userId="ac39354be8343a9a" providerId="LiveId" clId="{CD68ADBD-1AFD-4703-925C-621A36B4A632}" dt="2024-11-12T00:24:39.046" v="178" actId="26606"/>
          <ac:cxnSpMkLst>
            <pc:docMk/>
            <pc:sldMk cId="3196866863" sldId="259"/>
            <ac:cxnSpMk id="136" creationId="{E0A9CA40-1F57-4A6D-ACDA-F720AA468CF6}"/>
          </ac:cxnSpMkLst>
        </pc:cxnChg>
        <pc:cxnChg chg="add del">
          <ac:chgData name="Eirik Andreas Steffensen" userId="ac39354be8343a9a" providerId="LiveId" clId="{CD68ADBD-1AFD-4703-925C-621A36B4A632}" dt="2024-11-12T00:24:47.813" v="192" actId="26606"/>
          <ac:cxnSpMkLst>
            <pc:docMk/>
            <pc:sldMk cId="3196866863" sldId="259"/>
            <ac:cxnSpMk id="137" creationId="{126709FF-BC45-4BDA-88FE-6727BCBD9750}"/>
          </ac:cxnSpMkLst>
        </pc:cxnChg>
        <pc:cxnChg chg="add del">
          <ac:chgData name="Eirik Andreas Steffensen" userId="ac39354be8343a9a" providerId="LiveId" clId="{CD68ADBD-1AFD-4703-925C-621A36B4A632}" dt="2024-11-12T00:24:39.046" v="178" actId="26606"/>
          <ac:cxnSpMkLst>
            <pc:docMk/>
            <pc:sldMk cId="3196866863" sldId="259"/>
            <ac:cxnSpMk id="138" creationId="{B2A94EDB-B0FE-4678-8E69-0F137AE3BE6C}"/>
          </ac:cxnSpMkLst>
        </pc:cxnChg>
        <pc:cxnChg chg="add del">
          <ac:chgData name="Eirik Andreas Steffensen" userId="ac39354be8343a9a" providerId="LiveId" clId="{CD68ADBD-1AFD-4703-925C-621A36B4A632}" dt="2024-11-12T00:24:47.813" v="192" actId="26606"/>
          <ac:cxnSpMkLst>
            <pc:docMk/>
            <pc:sldMk cId="3196866863" sldId="259"/>
            <ac:cxnSpMk id="139" creationId="{43B53C46-807E-496A-8ACD-66372ECA6533}"/>
          </ac:cxnSpMkLst>
        </pc:cxnChg>
        <pc:cxnChg chg="add del">
          <ac:chgData name="Eirik Andreas Steffensen" userId="ac39354be8343a9a" providerId="LiveId" clId="{CD68ADBD-1AFD-4703-925C-621A36B4A632}" dt="2024-11-12T00:24:40.666" v="180" actId="26606"/>
          <ac:cxnSpMkLst>
            <pc:docMk/>
            <pc:sldMk cId="3196866863" sldId="259"/>
            <ac:cxnSpMk id="156" creationId="{063B6EC6-D752-4EE7-908B-F8F19E8C7FEA}"/>
          </ac:cxnSpMkLst>
        </pc:cxnChg>
        <pc:cxnChg chg="add del">
          <ac:chgData name="Eirik Andreas Steffensen" userId="ac39354be8343a9a" providerId="LiveId" clId="{CD68ADBD-1AFD-4703-925C-621A36B4A632}" dt="2024-11-12T00:24:40.666" v="180" actId="26606"/>
          <ac:cxnSpMkLst>
            <pc:docMk/>
            <pc:sldMk cId="3196866863" sldId="259"/>
            <ac:cxnSpMk id="157" creationId="{EFECD4E8-AD3E-4228-82A2-9461958EA94D}"/>
          </ac:cxnSpMkLst>
        </pc:cxnChg>
        <pc:cxnChg chg="add del">
          <ac:chgData name="Eirik Andreas Steffensen" userId="ac39354be8343a9a" providerId="LiveId" clId="{CD68ADBD-1AFD-4703-925C-621A36B4A632}" dt="2024-11-12T22:07:59.165" v="964" actId="26606"/>
          <ac:cxnSpMkLst>
            <pc:docMk/>
            <pc:sldMk cId="3196866863" sldId="259"/>
            <ac:cxnSpMk id="171" creationId="{64FA5DFF-7FE6-4855-84E6-DFA78EE978BD}"/>
          </ac:cxnSpMkLst>
        </pc:cxnChg>
        <pc:cxnChg chg="add del">
          <ac:chgData name="Eirik Andreas Steffensen" userId="ac39354be8343a9a" providerId="LiveId" clId="{CD68ADBD-1AFD-4703-925C-621A36B4A632}" dt="2024-11-12T22:07:59.165" v="964" actId="26606"/>
          <ac:cxnSpMkLst>
            <pc:docMk/>
            <pc:sldMk cId="3196866863" sldId="259"/>
            <ac:cxnSpMk id="172" creationId="{2AFD8CBA-54A3-4363-991B-B9C631BBFA74}"/>
          </ac:cxnSpMkLst>
        </pc:cxnChg>
        <pc:cxnChg chg="add del">
          <ac:chgData name="Eirik Andreas Steffensen" userId="ac39354be8343a9a" providerId="LiveId" clId="{CD68ADBD-1AFD-4703-925C-621A36B4A632}" dt="2024-11-12T00:48:57.771" v="504" actId="26606"/>
          <ac:cxnSpMkLst>
            <pc:docMk/>
            <pc:sldMk cId="3196866863" sldId="259"/>
            <ac:cxnSpMk id="184" creationId="{64FA5DFF-7FE6-4855-84E6-DFA78EE978BD}"/>
          </ac:cxnSpMkLst>
        </pc:cxnChg>
        <pc:cxnChg chg="add del">
          <ac:chgData name="Eirik Andreas Steffensen" userId="ac39354be8343a9a" providerId="LiveId" clId="{CD68ADBD-1AFD-4703-925C-621A36B4A632}" dt="2024-11-12T00:48:57.771" v="504" actId="26606"/>
          <ac:cxnSpMkLst>
            <pc:docMk/>
            <pc:sldMk cId="3196866863" sldId="259"/>
            <ac:cxnSpMk id="186" creationId="{2AFD8CBA-54A3-4363-991B-B9C631BBFA74}"/>
          </ac:cxnSpMkLst>
        </pc:cxnChg>
        <pc:cxnChg chg="add del">
          <ac:chgData name="Eirik Andreas Steffensen" userId="ac39354be8343a9a" providerId="LiveId" clId="{CD68ADBD-1AFD-4703-925C-621A36B4A632}" dt="2024-11-12T00:49:24.890" v="523" actId="26606"/>
          <ac:cxnSpMkLst>
            <pc:docMk/>
            <pc:sldMk cId="3196866863" sldId="259"/>
            <ac:cxnSpMk id="199" creationId="{64FA5DFF-7FE6-4855-84E6-DFA78EE978BD}"/>
          </ac:cxnSpMkLst>
        </pc:cxnChg>
        <pc:cxnChg chg="add del">
          <ac:chgData name="Eirik Andreas Steffensen" userId="ac39354be8343a9a" providerId="LiveId" clId="{CD68ADBD-1AFD-4703-925C-621A36B4A632}" dt="2024-11-12T00:49:24.890" v="523" actId="26606"/>
          <ac:cxnSpMkLst>
            <pc:docMk/>
            <pc:sldMk cId="3196866863" sldId="259"/>
            <ac:cxnSpMk id="201" creationId="{2AFD8CBA-54A3-4363-991B-B9C631BBFA74}"/>
          </ac:cxnSpMkLst>
        </pc:cxnChg>
        <pc:cxnChg chg="add del">
          <ac:chgData name="Eirik Andreas Steffensen" userId="ac39354be8343a9a" providerId="LiveId" clId="{CD68ADBD-1AFD-4703-925C-621A36B4A632}" dt="2024-11-12T22:07:49.344" v="957" actId="26606"/>
          <ac:cxnSpMkLst>
            <pc:docMk/>
            <pc:sldMk cId="3196866863" sldId="259"/>
            <ac:cxnSpMk id="210" creationId="{95AC3254-FB46-4BDF-B7F2-2D039653A36C}"/>
          </ac:cxnSpMkLst>
        </pc:cxnChg>
        <pc:cxnChg chg="add del">
          <ac:chgData name="Eirik Andreas Steffensen" userId="ac39354be8343a9a" providerId="LiveId" clId="{CD68ADBD-1AFD-4703-925C-621A36B4A632}" dt="2024-11-12T22:07:49.344" v="957" actId="26606"/>
          <ac:cxnSpMkLst>
            <pc:docMk/>
            <pc:sldMk cId="3196866863" sldId="259"/>
            <ac:cxnSpMk id="211" creationId="{DD6280CF-E187-4C89-97A6-CE354B2775D7}"/>
          </ac:cxnSpMkLst>
        </pc:cxnChg>
        <pc:cxnChg chg="add del">
          <ac:chgData name="Eirik Andreas Steffensen" userId="ac39354be8343a9a" providerId="LiveId" clId="{CD68ADBD-1AFD-4703-925C-621A36B4A632}" dt="2024-11-12T22:15:09.184" v="1069" actId="26606"/>
          <ac:cxnSpMkLst>
            <pc:docMk/>
            <pc:sldMk cId="3196866863" sldId="259"/>
            <ac:cxnSpMk id="229" creationId="{7AD810A1-5C23-43DA-9095-AAFC01CEE6F6}"/>
          </ac:cxnSpMkLst>
        </pc:cxnChg>
        <pc:cxnChg chg="add del">
          <ac:chgData name="Eirik Andreas Steffensen" userId="ac39354be8343a9a" providerId="LiveId" clId="{CD68ADBD-1AFD-4703-925C-621A36B4A632}" dt="2024-11-12T22:15:09.184" v="1069" actId="26606"/>
          <ac:cxnSpMkLst>
            <pc:docMk/>
            <pc:sldMk cId="3196866863" sldId="259"/>
            <ac:cxnSpMk id="231" creationId="{12F4D3F3-0806-458E-B9E1-EC428A80B83A}"/>
          </ac:cxnSpMkLst>
        </pc:cxnChg>
        <pc:cxnChg chg="add del">
          <ac:chgData name="Eirik Andreas Steffensen" userId="ac39354be8343a9a" providerId="LiveId" clId="{CD68ADBD-1AFD-4703-925C-621A36B4A632}" dt="2024-11-12T22:15:09.184" v="1069" actId="26606"/>
          <ac:cxnSpMkLst>
            <pc:docMk/>
            <pc:sldMk cId="3196866863" sldId="259"/>
            <ac:cxnSpMk id="233" creationId="{50E7A95E-82DA-479D-B765-A001BC3BB150}"/>
          </ac:cxnSpMkLst>
        </pc:cxnChg>
      </pc:sldChg>
      <pc:sldChg chg="del">
        <pc:chgData name="Eirik Andreas Steffensen" userId="ac39354be8343a9a" providerId="LiveId" clId="{CD68ADBD-1AFD-4703-925C-621A36B4A632}" dt="2024-11-12T00:50:27.663" v="538" actId="47"/>
        <pc:sldMkLst>
          <pc:docMk/>
          <pc:sldMk cId="3602973178" sldId="264"/>
        </pc:sldMkLst>
      </pc:sldChg>
      <pc:sldChg chg="del">
        <pc:chgData name="Eirik Andreas Steffensen" userId="ac39354be8343a9a" providerId="LiveId" clId="{CD68ADBD-1AFD-4703-925C-621A36B4A632}" dt="2024-11-12T00:50:30.403" v="540" actId="47"/>
        <pc:sldMkLst>
          <pc:docMk/>
          <pc:sldMk cId="826530142" sldId="267"/>
        </pc:sldMkLst>
      </pc:sldChg>
      <pc:sldChg chg="del">
        <pc:chgData name="Eirik Andreas Steffensen" userId="ac39354be8343a9a" providerId="LiveId" clId="{CD68ADBD-1AFD-4703-925C-621A36B4A632}" dt="2024-11-12T00:50:33.901" v="542" actId="47"/>
        <pc:sldMkLst>
          <pc:docMk/>
          <pc:sldMk cId="105748106" sldId="268"/>
        </pc:sldMkLst>
      </pc:sldChg>
      <pc:sldChg chg="add del">
        <pc:chgData name="Eirik Andreas Steffensen" userId="ac39354be8343a9a" providerId="LiveId" clId="{CD68ADBD-1AFD-4703-925C-621A36B4A632}" dt="2024-11-12T00:50:25.884" v="536" actId="47"/>
        <pc:sldMkLst>
          <pc:docMk/>
          <pc:sldMk cId="2045417125" sldId="269"/>
        </pc:sldMkLst>
      </pc:sldChg>
      <pc:sldChg chg="add del">
        <pc:chgData name="Eirik Andreas Steffensen" userId="ac39354be8343a9a" providerId="LiveId" clId="{CD68ADBD-1AFD-4703-925C-621A36B4A632}" dt="2024-11-12T00:50:24.691" v="535" actId="47"/>
        <pc:sldMkLst>
          <pc:docMk/>
          <pc:sldMk cId="1932037396" sldId="270"/>
        </pc:sldMkLst>
      </pc:sldChg>
      <pc:sldChg chg="add del">
        <pc:chgData name="Eirik Andreas Steffensen" userId="ac39354be8343a9a" providerId="LiveId" clId="{CD68ADBD-1AFD-4703-925C-621A36B4A632}" dt="2024-11-12T00:50:26.616" v="537" actId="47"/>
        <pc:sldMkLst>
          <pc:docMk/>
          <pc:sldMk cId="3378960322" sldId="271"/>
        </pc:sldMkLst>
      </pc:sldChg>
      <pc:sldChg chg="addSp delSp modSp add del mod addAnim delAnim setClrOvrMap">
        <pc:chgData name="Eirik Andreas Steffensen" userId="ac39354be8343a9a" providerId="LiveId" clId="{CD68ADBD-1AFD-4703-925C-621A36B4A632}" dt="2024-11-12T22:13:11.218" v="1054" actId="2696"/>
        <pc:sldMkLst>
          <pc:docMk/>
          <pc:sldMk cId="3153643958" sldId="272"/>
        </pc:sldMkLst>
        <pc:spChg chg="mod ord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2" creationId="{917109B3-3D96-442B-31D1-325643726E6E}"/>
          </ac:spMkLst>
        </pc:spChg>
        <pc:spChg chg="del mod">
          <ac:chgData name="Eirik Andreas Steffensen" userId="ac39354be8343a9a" providerId="LiveId" clId="{CD68ADBD-1AFD-4703-925C-621A36B4A632}" dt="2024-11-12T00:48:07.703" v="481" actId="478"/>
          <ac:spMkLst>
            <pc:docMk/>
            <pc:sldMk cId="3153643958" sldId="272"/>
            <ac:spMk id="3" creationId="{08063120-4B86-5F2B-FFF7-DECD306EAB95}"/>
          </ac:spMkLst>
        </pc:spChg>
        <pc:spChg chg="add del">
          <ac:chgData name="Eirik Andreas Steffensen" userId="ac39354be8343a9a" providerId="LiveId" clId="{CD68ADBD-1AFD-4703-925C-621A36B4A632}" dt="2024-11-12T00:46:47.718" v="452" actId="26606"/>
          <ac:spMkLst>
            <pc:docMk/>
            <pc:sldMk cId="3153643958" sldId="272"/>
            <ac:spMk id="173" creationId="{40F52C67-4889-F96D-1517-B1F62104D39F}"/>
          </ac:spMkLst>
        </pc:spChg>
        <pc:spChg chg="add del">
          <ac:chgData name="Eirik Andreas Steffensen" userId="ac39354be8343a9a" providerId="LiveId" clId="{CD68ADBD-1AFD-4703-925C-621A36B4A632}" dt="2024-11-12T00:46:47.718" v="452" actId="26606"/>
          <ac:spMkLst>
            <pc:docMk/>
            <pc:sldMk cId="3153643958" sldId="272"/>
            <ac:spMk id="174" creationId="{D7DCEDBC-BCDE-4D4C-FD9F-52DCCF9A0A4F}"/>
          </ac:spMkLst>
        </pc:spChg>
        <pc:spChg chg="add del">
          <ac:chgData name="Eirik Andreas Steffensen" userId="ac39354be8343a9a" providerId="LiveId" clId="{CD68ADBD-1AFD-4703-925C-621A36B4A632}" dt="2024-11-12T00:46:47.718" v="452" actId="26606"/>
          <ac:spMkLst>
            <pc:docMk/>
            <pc:sldMk cId="3153643958" sldId="272"/>
            <ac:spMk id="175" creationId="{E9D72955-EA4B-D534-7461-55278D559E7F}"/>
          </ac:spMkLst>
        </pc:spChg>
        <pc:spChg chg="add del">
          <ac:chgData name="Eirik Andreas Steffensen" userId="ac39354be8343a9a" providerId="LiveId" clId="{CD68ADBD-1AFD-4703-925C-621A36B4A632}" dt="2024-11-12T00:46:47.718" v="452" actId="26606"/>
          <ac:spMkLst>
            <pc:docMk/>
            <pc:sldMk cId="3153643958" sldId="272"/>
            <ac:spMk id="176" creationId="{C1A1AB2E-DCB8-6CD6-0515-C9D3B032A229}"/>
          </ac:spMkLst>
        </pc:spChg>
        <pc:spChg chg="add del">
          <ac:chgData name="Eirik Andreas Steffensen" userId="ac39354be8343a9a" providerId="LiveId" clId="{CD68ADBD-1AFD-4703-925C-621A36B4A632}" dt="2024-11-12T00:46:47.718" v="452" actId="26606"/>
          <ac:spMkLst>
            <pc:docMk/>
            <pc:sldMk cId="3153643958" sldId="272"/>
            <ac:spMk id="177" creationId="{381D0946-36A7-92BC-F006-3BC9E58EF50D}"/>
          </ac:spMkLst>
        </pc:spChg>
        <pc:spChg chg="add del">
          <ac:chgData name="Eirik Andreas Steffensen" userId="ac39354be8343a9a" providerId="LiveId" clId="{CD68ADBD-1AFD-4703-925C-621A36B4A632}" dt="2024-11-12T00:46:47.718" v="452" actId="26606"/>
          <ac:spMkLst>
            <pc:docMk/>
            <pc:sldMk cId="3153643958" sldId="272"/>
            <ac:spMk id="178" creationId="{1AA16520-646B-BBA6-4151-399918978A7C}"/>
          </ac:spMkLst>
        </pc:spChg>
        <pc:spChg chg="add del">
          <ac:chgData name="Eirik Andreas Steffensen" userId="ac39354be8343a9a" providerId="LiveId" clId="{CD68ADBD-1AFD-4703-925C-621A36B4A632}" dt="2024-11-12T00:46:47.718" v="452" actId="26606"/>
          <ac:spMkLst>
            <pc:docMk/>
            <pc:sldMk cId="3153643958" sldId="272"/>
            <ac:spMk id="179" creationId="{F19D534E-B858-0783-134B-02E8553E9DD8}"/>
          </ac:spMkLst>
        </pc:spChg>
        <pc:spChg chg="add del">
          <ac:chgData name="Eirik Andreas Steffensen" userId="ac39354be8343a9a" providerId="LiveId" clId="{CD68ADBD-1AFD-4703-925C-621A36B4A632}" dt="2024-11-12T00:46:47.708" v="451" actId="26606"/>
          <ac:spMkLst>
            <pc:docMk/>
            <pc:sldMk cId="3153643958" sldId="272"/>
            <ac:spMk id="184" creationId="{3BCB5F6A-9EB0-40B0-9D13-3023E9A20508}"/>
          </ac:spMkLst>
        </pc:spChg>
        <pc:spChg chg="add del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186" creationId="{23370524-0FE7-41B4-ABCF-7FB26B6CF1F6}"/>
          </ac:spMkLst>
        </pc:spChg>
        <pc:spChg chg="add del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187" creationId="{2A4588C6-4069-4731-BFB4-10F1E6D37842}"/>
          </ac:spMkLst>
        </pc:spChg>
        <pc:spChg chg="add del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192" creationId="{4E93B92B-0DD5-4277-9D69-972ABADC3559}"/>
          </ac:spMkLst>
        </pc:spChg>
        <pc:spChg chg="add del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194" creationId="{7CE87768-354E-4E3F-8202-9F387CF50590}"/>
          </ac:spMkLst>
        </pc:spChg>
        <pc:spChg chg="add del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196" creationId="{09E5B98F-BD75-4A30-BF72-0A91074702FC}"/>
          </ac:spMkLst>
        </pc:spChg>
        <pc:spChg chg="add del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198" creationId="{8AAB91E3-41BE-4478-BF23-A24D43E146C5}"/>
          </ac:spMkLst>
        </pc:spChg>
        <pc:spChg chg="add del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200" creationId="{96DFC7EA-8516-41F1-8ED9-C0A8E1E0862A}"/>
          </ac:spMkLst>
        </pc:spChg>
        <pc:spChg chg="add del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202" creationId="{E24E972C-8744-4CFA-B783-41EA3CC38199}"/>
          </ac:spMkLst>
        </pc:spChg>
        <pc:spChg chg="add del">
          <ac:chgData name="Eirik Andreas Steffensen" userId="ac39354be8343a9a" providerId="LiveId" clId="{CD68ADBD-1AFD-4703-925C-621A36B4A632}" dt="2024-11-12T00:49:29.400" v="530" actId="26606"/>
          <ac:spMkLst>
            <pc:docMk/>
            <pc:sldMk cId="3153643958" sldId="272"/>
            <ac:spMk id="204" creationId="{C7C88F2E-E233-48BA-B85F-D06BA522B790}"/>
          </ac:spMkLst>
        </pc:spChg>
        <pc:spChg chg="add del">
          <ac:chgData name="Eirik Andreas Steffensen" userId="ac39354be8343a9a" providerId="LiveId" clId="{CD68ADBD-1AFD-4703-925C-621A36B4A632}" dt="2024-11-12T00:48:42.204" v="485" actId="26606"/>
          <ac:spMkLst>
            <pc:docMk/>
            <pc:sldMk cId="3153643958" sldId="272"/>
            <ac:spMk id="221" creationId="{9B6A14F7-CC83-4722-B948-C77EF5228287}"/>
          </ac:spMkLst>
        </pc:spChg>
        <pc:spChg chg="add del">
          <ac:chgData name="Eirik Andreas Steffensen" userId="ac39354be8343a9a" providerId="LiveId" clId="{CD68ADBD-1AFD-4703-925C-621A36B4A632}" dt="2024-11-12T00:48:42.204" v="485" actId="26606"/>
          <ac:spMkLst>
            <pc:docMk/>
            <pc:sldMk cId="3153643958" sldId="272"/>
            <ac:spMk id="223" creationId="{1FD1CAA3-F07B-4451-A14C-176BCB1FC0D9}"/>
          </ac:spMkLst>
        </pc:spChg>
        <pc:spChg chg="add del">
          <ac:chgData name="Eirik Andreas Steffensen" userId="ac39354be8343a9a" providerId="LiveId" clId="{CD68ADBD-1AFD-4703-925C-621A36B4A632}" dt="2024-11-12T00:48:43.397" v="487" actId="26606"/>
          <ac:spMkLst>
            <pc:docMk/>
            <pc:sldMk cId="3153643958" sldId="272"/>
            <ac:spMk id="227" creationId="{AAFC72FC-F99E-4F72-9798-4ACF2ECFA1D7}"/>
          </ac:spMkLst>
        </pc:spChg>
        <pc:spChg chg="add del">
          <ac:chgData name="Eirik Andreas Steffensen" userId="ac39354be8343a9a" providerId="LiveId" clId="{CD68ADBD-1AFD-4703-925C-621A36B4A632}" dt="2024-11-12T00:48:43.397" v="487" actId="26606"/>
          <ac:spMkLst>
            <pc:docMk/>
            <pc:sldMk cId="3153643958" sldId="272"/>
            <ac:spMk id="229" creationId="{7368C6E1-F209-4F0B-8D67-321017D633AC}"/>
          </ac:spMkLst>
        </pc:spChg>
        <pc:spChg chg="add del">
          <ac:chgData name="Eirik Andreas Steffensen" userId="ac39354be8343a9a" providerId="LiveId" clId="{CD68ADBD-1AFD-4703-925C-621A36B4A632}" dt="2024-11-12T00:48:43.397" v="487" actId="26606"/>
          <ac:spMkLst>
            <pc:docMk/>
            <pc:sldMk cId="3153643958" sldId="272"/>
            <ac:spMk id="231" creationId="{48DBD06C-A5D3-4C4C-A4AF-014D8AEF0999}"/>
          </ac:spMkLst>
        </pc:spChg>
        <pc:spChg chg="add del">
          <ac:chgData name="Eirik Andreas Steffensen" userId="ac39354be8343a9a" providerId="LiveId" clId="{CD68ADBD-1AFD-4703-925C-621A36B4A632}" dt="2024-11-12T00:48:43.397" v="487" actId="26606"/>
          <ac:spMkLst>
            <pc:docMk/>
            <pc:sldMk cId="3153643958" sldId="272"/>
            <ac:spMk id="233" creationId="{8BACBB26-F71E-431E-AA1E-A8115478C7B6}"/>
          </ac:spMkLst>
        </pc:spChg>
        <pc:spChg chg="add del">
          <ac:chgData name="Eirik Andreas Steffensen" userId="ac39354be8343a9a" providerId="LiveId" clId="{CD68ADBD-1AFD-4703-925C-621A36B4A632}" dt="2024-11-12T00:48:43.397" v="487" actId="26606"/>
          <ac:spMkLst>
            <pc:docMk/>
            <pc:sldMk cId="3153643958" sldId="272"/>
            <ac:spMk id="235" creationId="{2D9D7C40-3DE6-4CEC-A570-BA0AF8DF5504}"/>
          </ac:spMkLst>
        </pc:spChg>
        <pc:spChg chg="add del">
          <ac:chgData name="Eirik Andreas Steffensen" userId="ac39354be8343a9a" providerId="LiveId" clId="{CD68ADBD-1AFD-4703-925C-621A36B4A632}" dt="2024-11-12T00:48:43.397" v="487" actId="26606"/>
          <ac:spMkLst>
            <pc:docMk/>
            <pc:sldMk cId="3153643958" sldId="272"/>
            <ac:spMk id="237" creationId="{20BB7981-C6C2-4DAD-8FD3-7D5B8A76ACDA}"/>
          </ac:spMkLst>
        </pc:spChg>
        <pc:spChg chg="add del">
          <ac:chgData name="Eirik Andreas Steffensen" userId="ac39354be8343a9a" providerId="LiveId" clId="{CD68ADBD-1AFD-4703-925C-621A36B4A632}" dt="2024-11-12T00:48:45.804" v="491" actId="26606"/>
          <ac:spMkLst>
            <pc:docMk/>
            <pc:sldMk cId="3153643958" sldId="272"/>
            <ac:spMk id="247" creationId="{53FCF47F-C2D5-40D2-BB9E-EB0634228135}"/>
          </ac:spMkLst>
        </pc:spChg>
        <pc:spChg chg="add del">
          <ac:chgData name="Eirik Andreas Steffensen" userId="ac39354be8343a9a" providerId="LiveId" clId="{CD68ADBD-1AFD-4703-925C-621A36B4A632}" dt="2024-11-12T00:48:45.804" v="491" actId="26606"/>
          <ac:spMkLst>
            <pc:docMk/>
            <pc:sldMk cId="3153643958" sldId="272"/>
            <ac:spMk id="250" creationId="{677AD1FD-34AE-437D-8CDC-28626ED9A8B0}"/>
          </ac:spMkLst>
        </pc:spChg>
        <pc:spChg chg="add del">
          <ac:chgData name="Eirik Andreas Steffensen" userId="ac39354be8343a9a" providerId="LiveId" clId="{CD68ADBD-1AFD-4703-925C-621A36B4A632}" dt="2024-11-12T00:48:45.804" v="491" actId="26606"/>
          <ac:spMkLst>
            <pc:docMk/>
            <pc:sldMk cId="3153643958" sldId="272"/>
            <ac:spMk id="251" creationId="{B07774B8-04E2-436D-B983-B885D6F0F659}"/>
          </ac:spMkLst>
        </pc:spChg>
        <pc:spChg chg="add del">
          <ac:chgData name="Eirik Andreas Steffensen" userId="ac39354be8343a9a" providerId="LiveId" clId="{CD68ADBD-1AFD-4703-925C-621A36B4A632}" dt="2024-11-12T00:48:45.804" v="491" actId="26606"/>
          <ac:spMkLst>
            <pc:docMk/>
            <pc:sldMk cId="3153643958" sldId="272"/>
            <ac:spMk id="252" creationId="{CE493F13-8130-4A50-9898-8AFD98F5E1FB}"/>
          </ac:spMkLst>
        </pc:spChg>
        <pc:spChg chg="add del">
          <ac:chgData name="Eirik Andreas Steffensen" userId="ac39354be8343a9a" providerId="LiveId" clId="{CD68ADBD-1AFD-4703-925C-621A36B4A632}" dt="2024-11-12T00:48:45.804" v="491" actId="26606"/>
          <ac:spMkLst>
            <pc:docMk/>
            <pc:sldMk cId="3153643958" sldId="272"/>
            <ac:spMk id="253" creationId="{5C83F2E6-2324-4A53-85E7-4D74B6586E0C}"/>
          </ac:spMkLst>
        </pc:spChg>
        <pc:spChg chg="add del">
          <ac:chgData name="Eirik Andreas Steffensen" userId="ac39354be8343a9a" providerId="LiveId" clId="{CD68ADBD-1AFD-4703-925C-621A36B4A632}" dt="2024-11-12T00:48:45.804" v="491" actId="26606"/>
          <ac:spMkLst>
            <pc:docMk/>
            <pc:sldMk cId="3153643958" sldId="272"/>
            <ac:spMk id="254" creationId="{62C79599-4635-4903-B028-E3331034BF2F}"/>
          </ac:spMkLst>
        </pc:spChg>
        <pc:spChg chg="add del">
          <ac:chgData name="Eirik Andreas Steffensen" userId="ac39354be8343a9a" providerId="LiveId" clId="{CD68ADBD-1AFD-4703-925C-621A36B4A632}" dt="2024-11-12T00:48:45.804" v="491" actId="26606"/>
          <ac:spMkLst>
            <pc:docMk/>
            <pc:sldMk cId="3153643958" sldId="272"/>
            <ac:spMk id="255" creationId="{64581993-8E43-4AF4-9AF1-A39EF777280B}"/>
          </ac:spMkLst>
        </pc:spChg>
        <pc:spChg chg="add del">
          <ac:chgData name="Eirik Andreas Steffensen" userId="ac39354be8343a9a" providerId="LiveId" clId="{CD68ADBD-1AFD-4703-925C-621A36B4A632}" dt="2024-11-12T00:48:50.963" v="497" actId="26606"/>
          <ac:spMkLst>
            <pc:docMk/>
            <pc:sldMk cId="3153643958" sldId="272"/>
            <ac:spMk id="282" creationId="{DC99427B-A97E-40A3-B1FD-4557346C6A91}"/>
          </ac:spMkLst>
        </pc:spChg>
        <pc:spChg chg="add del">
          <ac:chgData name="Eirik Andreas Steffensen" userId="ac39354be8343a9a" providerId="LiveId" clId="{CD68ADBD-1AFD-4703-925C-621A36B4A632}" dt="2024-11-12T00:49:28.095" v="528" actId="26606"/>
          <ac:spMkLst>
            <pc:docMk/>
            <pc:sldMk cId="3153643958" sldId="272"/>
            <ac:spMk id="286" creationId="{66D61E08-70C3-48D8-BEA0-787111DC30DA}"/>
          </ac:spMkLst>
        </pc:spChg>
        <pc:spChg chg="add del">
          <ac:chgData name="Eirik Andreas Steffensen" userId="ac39354be8343a9a" providerId="LiveId" clId="{CD68ADBD-1AFD-4703-925C-621A36B4A632}" dt="2024-11-12T00:49:28.095" v="528" actId="26606"/>
          <ac:spMkLst>
            <pc:docMk/>
            <pc:sldMk cId="3153643958" sldId="272"/>
            <ac:spMk id="288" creationId="{FC55298F-0AE5-478E-AD2B-03C2614C5833}"/>
          </ac:spMkLst>
        </pc:spChg>
        <pc:spChg chg="add del">
          <ac:chgData name="Eirik Andreas Steffensen" userId="ac39354be8343a9a" providerId="LiveId" clId="{CD68ADBD-1AFD-4703-925C-621A36B4A632}" dt="2024-11-12T00:49:28.095" v="528" actId="26606"/>
          <ac:spMkLst>
            <pc:docMk/>
            <pc:sldMk cId="3153643958" sldId="272"/>
            <ac:spMk id="290" creationId="{C180E4EA-0B63-4779-A895-7E90E71088F3}"/>
          </ac:spMkLst>
        </pc:spChg>
        <pc:spChg chg="add del">
          <ac:chgData name="Eirik Andreas Steffensen" userId="ac39354be8343a9a" providerId="LiveId" clId="{CD68ADBD-1AFD-4703-925C-621A36B4A632}" dt="2024-11-12T00:49:28.095" v="528" actId="26606"/>
          <ac:spMkLst>
            <pc:docMk/>
            <pc:sldMk cId="3153643958" sldId="272"/>
            <ac:spMk id="292" creationId="{CEE01D9D-3DE8-4EED-B0D3-8F3C79CC7673}"/>
          </ac:spMkLst>
        </pc:spChg>
        <pc:spChg chg="add del">
          <ac:chgData name="Eirik Andreas Steffensen" userId="ac39354be8343a9a" providerId="LiveId" clId="{CD68ADBD-1AFD-4703-925C-621A36B4A632}" dt="2024-11-12T00:49:28.095" v="528" actId="26606"/>
          <ac:spMkLst>
            <pc:docMk/>
            <pc:sldMk cId="3153643958" sldId="272"/>
            <ac:spMk id="294" creationId="{89AF5CE9-607F-43F4-8983-DCD6DA4051FD}"/>
          </ac:spMkLst>
        </pc:spChg>
        <pc:spChg chg="add del">
          <ac:chgData name="Eirik Andreas Steffensen" userId="ac39354be8343a9a" providerId="LiveId" clId="{CD68ADBD-1AFD-4703-925C-621A36B4A632}" dt="2024-11-12T00:49:28.095" v="528" actId="26606"/>
          <ac:spMkLst>
            <pc:docMk/>
            <pc:sldMk cId="3153643958" sldId="272"/>
            <ac:spMk id="296" creationId="{6EEA2DBD-9E1E-4521-8C01-F32AD18A89E3}"/>
          </ac:spMkLst>
        </pc:spChg>
        <pc:spChg chg="add del">
          <ac:chgData name="Eirik Andreas Steffensen" userId="ac39354be8343a9a" providerId="LiveId" clId="{CD68ADBD-1AFD-4703-925C-621A36B4A632}" dt="2024-11-12T00:49:28.095" v="528" actId="26606"/>
          <ac:spMkLst>
            <pc:docMk/>
            <pc:sldMk cId="3153643958" sldId="272"/>
            <ac:spMk id="298" creationId="{15BBD2C1-BA9B-46A9-A27A-33498B169272}"/>
          </ac:spMkLst>
        </pc:spChg>
        <pc:grpChg chg="add del">
          <ac:chgData name="Eirik Andreas Steffensen" userId="ac39354be8343a9a" providerId="LiveId" clId="{CD68ADBD-1AFD-4703-925C-621A36B4A632}" dt="2024-11-12T00:48:42.204" v="485" actId="26606"/>
          <ac:grpSpMkLst>
            <pc:docMk/>
            <pc:sldMk cId="3153643958" sldId="272"/>
            <ac:grpSpMk id="209" creationId="{3DFBBA17-68C1-41F9-89F3-78F3F2DB97BC}"/>
          </ac:grpSpMkLst>
        </pc:grpChg>
        <pc:grpChg chg="add del">
          <ac:chgData name="Eirik Andreas Steffensen" userId="ac39354be8343a9a" providerId="LiveId" clId="{CD68ADBD-1AFD-4703-925C-621A36B4A632}" dt="2024-11-12T00:48:43.397" v="487" actId="26606"/>
          <ac:grpSpMkLst>
            <pc:docMk/>
            <pc:sldMk cId="3153643958" sldId="272"/>
            <ac:grpSpMk id="226" creationId="{3DFBBA17-68C1-41F9-89F3-78F3F2DB97BC}"/>
          </ac:grpSpMkLst>
        </pc:grpChg>
        <pc:grpChg chg="add del">
          <ac:chgData name="Eirik Andreas Steffensen" userId="ac39354be8343a9a" providerId="LiveId" clId="{CD68ADBD-1AFD-4703-925C-621A36B4A632}" dt="2024-11-12T00:48:44.329" v="489" actId="26606"/>
          <ac:grpSpMkLst>
            <pc:docMk/>
            <pc:sldMk cId="3153643958" sldId="272"/>
            <ac:grpSpMk id="244" creationId="{6CC33B2B-B475-4189-BA8F-3CF8248DC685}"/>
          </ac:grpSpMkLst>
        </pc:grpChg>
        <pc:grpChg chg="add del">
          <ac:chgData name="Eirik Andreas Steffensen" userId="ac39354be8343a9a" providerId="LiveId" clId="{CD68ADBD-1AFD-4703-925C-621A36B4A632}" dt="2024-11-12T00:48:45.804" v="491" actId="26606"/>
          <ac:grpSpMkLst>
            <pc:docMk/>
            <pc:sldMk cId="3153643958" sldId="272"/>
            <ac:grpSpMk id="246" creationId="{3DFBBA17-68C1-41F9-89F3-78F3F2DB97BC}"/>
          </ac:grpSpMkLst>
        </pc:grpChg>
        <pc:grpChg chg="add del">
          <ac:chgData name="Eirik Andreas Steffensen" userId="ac39354be8343a9a" providerId="LiveId" clId="{CD68ADBD-1AFD-4703-925C-621A36B4A632}" dt="2024-11-12T00:49:29.400" v="530" actId="26606"/>
          <ac:grpSpMkLst>
            <pc:docMk/>
            <pc:sldMk cId="3153643958" sldId="272"/>
            <ac:grpSpMk id="257" creationId="{6CC33B2B-B475-4189-BA8F-3CF8248DC685}"/>
          </ac:grpSpMkLst>
        </pc:grpChg>
        <pc:grpChg chg="add del">
          <ac:chgData name="Eirik Andreas Steffensen" userId="ac39354be8343a9a" providerId="LiveId" clId="{CD68ADBD-1AFD-4703-925C-621A36B4A632}" dt="2024-11-12T00:48:50.017" v="495" actId="26606"/>
          <ac:grpSpMkLst>
            <pc:docMk/>
            <pc:sldMk cId="3153643958" sldId="272"/>
            <ac:grpSpMk id="270" creationId="{4815A7B4-532E-48C9-AC24-D78ACF3339DB}"/>
          </ac:grpSpMkLst>
        </pc:grpChg>
        <pc:grpChg chg="add del">
          <ac:chgData name="Eirik Andreas Steffensen" userId="ac39354be8343a9a" providerId="LiveId" clId="{CD68ADBD-1AFD-4703-925C-621A36B4A632}" dt="2024-11-12T00:48:50.963" v="497" actId="26606"/>
          <ac:grpSpMkLst>
            <pc:docMk/>
            <pc:sldMk cId="3153643958" sldId="272"/>
            <ac:grpSpMk id="283" creationId="{4815A7B4-532E-48C9-AC24-D78ACF3339DB}"/>
          </ac:grpSpMkLst>
        </pc:grpChg>
        <pc:grpChg chg="add del">
          <ac:chgData name="Eirik Andreas Steffensen" userId="ac39354be8343a9a" providerId="LiveId" clId="{CD68ADBD-1AFD-4703-925C-621A36B4A632}" dt="2024-11-12T00:49:28.095" v="528" actId="26606"/>
          <ac:grpSpMkLst>
            <pc:docMk/>
            <pc:sldMk cId="3153643958" sldId="272"/>
            <ac:grpSpMk id="285" creationId="{A5AFB369-4673-4727-A7CD-D86AFE0AE069}"/>
          </ac:grpSpMkLst>
        </pc:grpChg>
        <pc:picChg chg="add del mod ord">
          <ac:chgData name="Eirik Andreas Steffensen" userId="ac39354be8343a9a" providerId="LiveId" clId="{CD68ADBD-1AFD-4703-925C-621A36B4A632}" dt="2024-11-12T00:49:31.035" v="532" actId="22"/>
          <ac:picMkLst>
            <pc:docMk/>
            <pc:sldMk cId="3153643958" sldId="272"/>
            <ac:picMk id="5" creationId="{1C7E507C-5907-256F-8233-7F042FD3426D}"/>
          </ac:picMkLst>
        </pc:picChg>
        <pc:picChg chg="add del mod ord">
          <ac:chgData name="Eirik Andreas Steffensen" userId="ac39354be8343a9a" providerId="LiveId" clId="{CD68ADBD-1AFD-4703-925C-621A36B4A632}" dt="2024-11-12T00:49:29.400" v="530" actId="26606"/>
          <ac:picMkLst>
            <pc:docMk/>
            <pc:sldMk cId="3153643958" sldId="272"/>
            <ac:picMk id="107" creationId="{5314B2B6-72BB-3AE2-C9D5-0860489D1900}"/>
          </ac:picMkLst>
        </pc:picChg>
        <pc:cxnChg chg="add del">
          <ac:chgData name="Eirik Andreas Steffensen" userId="ac39354be8343a9a" providerId="LiveId" clId="{CD68ADBD-1AFD-4703-925C-621A36B4A632}" dt="2024-11-12T00:46:47.718" v="452" actId="26606"/>
          <ac:cxnSpMkLst>
            <pc:docMk/>
            <pc:sldMk cId="3153643958" sldId="272"/>
            <ac:cxnSpMk id="171" creationId="{5D1B7B94-0460-0DA4-C916-2ADADAA511B9}"/>
          </ac:cxnSpMkLst>
        </pc:cxnChg>
        <pc:cxnChg chg="add del">
          <ac:chgData name="Eirik Andreas Steffensen" userId="ac39354be8343a9a" providerId="LiveId" clId="{CD68ADBD-1AFD-4703-925C-621A36B4A632}" dt="2024-11-12T00:46:47.718" v="452" actId="26606"/>
          <ac:cxnSpMkLst>
            <pc:docMk/>
            <pc:sldMk cId="3153643958" sldId="272"/>
            <ac:cxnSpMk id="172" creationId="{F7BDA7C2-16D1-6452-3C23-534127CA1154}"/>
          </ac:cxnSpMkLst>
        </pc:cxnChg>
        <pc:cxnChg chg="add del">
          <ac:chgData name="Eirik Andreas Steffensen" userId="ac39354be8343a9a" providerId="LiveId" clId="{CD68ADBD-1AFD-4703-925C-621A36B4A632}" dt="2024-11-12T00:49:29.400" v="530" actId="26606"/>
          <ac:cxnSpMkLst>
            <pc:docMk/>
            <pc:sldMk cId="3153643958" sldId="272"/>
            <ac:cxnSpMk id="188" creationId="{E0A9CA40-1F57-4A6D-ACDA-F720AA468CF6}"/>
          </ac:cxnSpMkLst>
        </pc:cxnChg>
        <pc:cxnChg chg="add del">
          <ac:chgData name="Eirik Andreas Steffensen" userId="ac39354be8343a9a" providerId="LiveId" clId="{CD68ADBD-1AFD-4703-925C-621A36B4A632}" dt="2024-11-12T00:49:29.400" v="530" actId="26606"/>
          <ac:cxnSpMkLst>
            <pc:docMk/>
            <pc:sldMk cId="3153643958" sldId="272"/>
            <ac:cxnSpMk id="190" creationId="{B2A94EDB-B0FE-4678-8E69-0F137AE3BE6C}"/>
          </ac:cxnSpMkLst>
        </pc:cxnChg>
        <pc:cxnChg chg="add del">
          <ac:chgData name="Eirik Andreas Steffensen" userId="ac39354be8343a9a" providerId="LiveId" clId="{CD68ADBD-1AFD-4703-925C-621A36B4A632}" dt="2024-11-12T00:48:43.397" v="487" actId="26606"/>
          <ac:cxnSpMkLst>
            <pc:docMk/>
            <pc:sldMk cId="3153643958" sldId="272"/>
            <ac:cxnSpMk id="225" creationId="{A6FC1AB6-A092-478D-80BE-06653EA9CBEA}"/>
          </ac:cxnSpMkLst>
        </pc:cxnChg>
        <pc:cxnChg chg="add del">
          <ac:chgData name="Eirik Andreas Steffensen" userId="ac39354be8343a9a" providerId="LiveId" clId="{CD68ADBD-1AFD-4703-925C-621A36B4A632}" dt="2024-11-12T00:48:43.397" v="487" actId="26606"/>
          <ac:cxnSpMkLst>
            <pc:docMk/>
            <pc:sldMk cId="3153643958" sldId="272"/>
            <ac:cxnSpMk id="241" creationId="{33FB2775-7416-4853-AF74-31CCEA90F0E9}"/>
          </ac:cxnSpMkLst>
        </pc:cxnChg>
        <pc:cxnChg chg="add del">
          <ac:chgData name="Eirik Andreas Steffensen" userId="ac39354be8343a9a" providerId="LiveId" clId="{CD68ADBD-1AFD-4703-925C-621A36B4A632}" dt="2024-11-12T00:48:43.397" v="487" actId="26606"/>
          <ac:cxnSpMkLst>
            <pc:docMk/>
            <pc:sldMk cId="3153643958" sldId="272"/>
            <ac:cxnSpMk id="242" creationId="{EFBC4C68-7942-496E-8656-7B9B2015C24D}"/>
          </ac:cxnSpMkLst>
        </pc:cxnChg>
        <pc:cxnChg chg="add del">
          <ac:chgData name="Eirik Andreas Steffensen" userId="ac39354be8343a9a" providerId="LiveId" clId="{CD68ADBD-1AFD-4703-925C-621A36B4A632}" dt="2024-11-12T00:48:45.804" v="491" actId="26606"/>
          <ac:cxnSpMkLst>
            <pc:docMk/>
            <pc:sldMk cId="3153643958" sldId="272"/>
            <ac:cxnSpMk id="248" creationId="{FBB82796-3A6E-4FCF-8027-03F8520497BE}"/>
          </ac:cxnSpMkLst>
        </pc:cxnChg>
        <pc:cxnChg chg="add del">
          <ac:chgData name="Eirik Andreas Steffensen" userId="ac39354be8343a9a" providerId="LiveId" clId="{CD68ADBD-1AFD-4703-925C-621A36B4A632}" dt="2024-11-12T00:48:45.804" v="491" actId="26606"/>
          <ac:cxnSpMkLst>
            <pc:docMk/>
            <pc:sldMk cId="3153643958" sldId="272"/>
            <ac:cxnSpMk id="249" creationId="{B103BA84-D5B0-4695-89D5-80EA89FAE1AB}"/>
          </ac:cxnSpMkLst>
        </pc:cxnChg>
        <pc:cxnChg chg="add del">
          <ac:chgData name="Eirik Andreas Steffensen" userId="ac39354be8343a9a" providerId="LiveId" clId="{CD68ADBD-1AFD-4703-925C-621A36B4A632}" dt="2024-11-12T00:49:28.095" v="528" actId="26606"/>
          <ac:cxnSpMkLst>
            <pc:docMk/>
            <pc:sldMk cId="3153643958" sldId="272"/>
            <ac:cxnSpMk id="284" creationId="{F8A9B20B-D1DD-4573-B5EC-558029519236}"/>
          </ac:cxnSpMkLst>
        </pc:cxnChg>
        <pc:cxnChg chg="add del">
          <ac:chgData name="Eirik Andreas Steffensen" userId="ac39354be8343a9a" providerId="LiveId" clId="{CD68ADBD-1AFD-4703-925C-621A36B4A632}" dt="2024-11-12T00:49:28.095" v="528" actId="26606"/>
          <ac:cxnSpMkLst>
            <pc:docMk/>
            <pc:sldMk cId="3153643958" sldId="272"/>
            <ac:cxnSpMk id="287" creationId="{A57C1A16-B8AB-4D99-A195-A38F556A6486}"/>
          </ac:cxnSpMkLst>
        </pc:cxnChg>
      </pc:sldChg>
      <pc:sldChg chg="modSp add del mod">
        <pc:chgData name="Eirik Andreas Steffensen" userId="ac39354be8343a9a" providerId="LiveId" clId="{CD68ADBD-1AFD-4703-925C-621A36B4A632}" dt="2024-11-12T22:12:31.458" v="1053" actId="2696"/>
        <pc:sldMkLst>
          <pc:docMk/>
          <pc:sldMk cId="3806564765" sldId="273"/>
        </pc:sldMkLst>
        <pc:spChg chg="mod">
          <ac:chgData name="Eirik Andreas Steffensen" userId="ac39354be8343a9a" providerId="LiveId" clId="{CD68ADBD-1AFD-4703-925C-621A36B4A632}" dt="2024-11-12T00:47:50.932" v="477" actId="207"/>
          <ac:spMkLst>
            <pc:docMk/>
            <pc:sldMk cId="3806564765" sldId="273"/>
            <ac:spMk id="2" creationId="{7A737945-30BD-9887-C88E-02C6E125F358}"/>
          </ac:spMkLst>
        </pc:spChg>
        <pc:spChg chg="mod">
          <ac:chgData name="Eirik Andreas Steffensen" userId="ac39354be8343a9a" providerId="LiveId" clId="{CD68ADBD-1AFD-4703-925C-621A36B4A632}" dt="2024-11-12T00:50:19.927" v="533" actId="20577"/>
          <ac:spMkLst>
            <pc:docMk/>
            <pc:sldMk cId="3806564765" sldId="273"/>
            <ac:spMk id="3" creationId="{2A408C7B-0F80-6C44-42A2-8FC8650A32A2}"/>
          </ac:spMkLst>
        </pc:spChg>
      </pc:sldChg>
      <pc:sldChg chg="addSp delSp modSp add mod delDesignElem">
        <pc:chgData name="Eirik Andreas Steffensen" userId="ac39354be8343a9a" providerId="LiveId" clId="{CD68ADBD-1AFD-4703-925C-621A36B4A632}" dt="2024-11-13T10:09:21.336" v="1430" actId="20577"/>
        <pc:sldMkLst>
          <pc:docMk/>
          <pc:sldMk cId="2955707145" sldId="274"/>
        </pc:sldMkLst>
        <pc:spChg chg="mod">
          <ac:chgData name="Eirik Andreas Steffensen" userId="ac39354be8343a9a" providerId="LiveId" clId="{CD68ADBD-1AFD-4703-925C-621A36B4A632}" dt="2024-11-13T10:09:21.336" v="1430" actId="20577"/>
          <ac:spMkLst>
            <pc:docMk/>
            <pc:sldMk cId="2955707145" sldId="274"/>
            <ac:spMk id="2" creationId="{85C694FC-89AC-C68D-AEA4-A8D644EC99E5}"/>
          </ac:spMkLst>
        </pc:spChg>
        <pc:spChg chg="add del mod">
          <ac:chgData name="Eirik Andreas Steffensen" userId="ac39354be8343a9a" providerId="LiveId" clId="{CD68ADBD-1AFD-4703-925C-621A36B4A632}" dt="2024-11-12T22:08:47.945" v="978" actId="26606"/>
          <ac:spMkLst>
            <pc:docMk/>
            <pc:sldMk cId="2955707145" sldId="274"/>
            <ac:spMk id="3" creationId="{61AD83B0-D7E0-7259-F504-EA3F1D356E44}"/>
          </ac:spMkLst>
        </pc:spChg>
        <pc:spChg chg="add del">
          <ac:chgData name="Eirik Andreas Steffensen" userId="ac39354be8343a9a" providerId="LiveId" clId="{CD68ADBD-1AFD-4703-925C-621A36B4A632}" dt="2024-11-12T22:08:47.229" v="975" actId="26606"/>
          <ac:spMkLst>
            <pc:docMk/>
            <pc:sldMk cId="2955707145" sldId="274"/>
            <ac:spMk id="11" creationId="{62423CA5-E2E1-4789-B759-9906C1C94063}"/>
          </ac:spMkLst>
        </pc:spChg>
        <pc:spChg chg="add del">
          <ac:chgData name="Eirik Andreas Steffensen" userId="ac39354be8343a9a" providerId="LiveId" clId="{CD68ADBD-1AFD-4703-925C-621A36B4A632}" dt="2024-11-12T22:08:47.229" v="975" actId="26606"/>
          <ac:spMkLst>
            <pc:docMk/>
            <pc:sldMk cId="2955707145" sldId="274"/>
            <ac:spMk id="13" creationId="{73772B81-181F-48B7-8826-4D9686D15DF5}"/>
          </ac:spMkLst>
        </pc:spChg>
        <pc:spChg chg="add del">
          <ac:chgData name="Eirik Andreas Steffensen" userId="ac39354be8343a9a" providerId="LiveId" clId="{CD68ADBD-1AFD-4703-925C-621A36B4A632}" dt="2024-11-12T22:08:47.229" v="975" actId="26606"/>
          <ac:spMkLst>
            <pc:docMk/>
            <pc:sldMk cId="2955707145" sldId="274"/>
            <ac:spMk id="15" creationId="{B2205F6E-03C6-4E92-877C-E2482F6599AA}"/>
          </ac:spMkLst>
        </pc:spChg>
        <pc:spChg chg="add del">
          <ac:chgData name="Eirik Andreas Steffensen" userId="ac39354be8343a9a" providerId="LiveId" clId="{CD68ADBD-1AFD-4703-925C-621A36B4A632}" dt="2024-11-12T22:08:47.229" v="975" actId="26606"/>
          <ac:spMkLst>
            <pc:docMk/>
            <pc:sldMk cId="2955707145" sldId="274"/>
            <ac:spMk id="31" creationId="{9F4444CE-BC8D-4D61-B303-4C05614E62AB}"/>
          </ac:spMkLst>
        </pc:spChg>
        <pc:spChg chg="add del">
          <ac:chgData name="Eirik Andreas Steffensen" userId="ac39354be8343a9a" providerId="LiveId" clId="{CD68ADBD-1AFD-4703-925C-621A36B4A632}" dt="2024-11-12T22:08:47.229" v="975" actId="26606"/>
          <ac:spMkLst>
            <pc:docMk/>
            <pc:sldMk cId="2955707145" sldId="274"/>
            <ac:spMk id="32" creationId="{61AD83B0-D7E0-7259-F504-EA3F1D356E44}"/>
          </ac:spMkLst>
        </pc:spChg>
        <pc:spChg chg="add del">
          <ac:chgData name="Eirik Andreas Steffensen" userId="ac39354be8343a9a" providerId="LiveId" clId="{CD68ADBD-1AFD-4703-925C-621A36B4A632}" dt="2024-11-12T22:08:47.940" v="977" actId="26606"/>
          <ac:spMkLst>
            <pc:docMk/>
            <pc:sldMk cId="2955707145" sldId="274"/>
            <ac:spMk id="34" creationId="{61AD83B0-D7E0-7259-F504-EA3F1D356E44}"/>
          </ac:spMkLst>
        </pc:spChg>
        <pc:spChg chg="del">
          <ac:chgData name="Eirik Andreas Steffensen" userId="ac39354be8343a9a" providerId="LiveId" clId="{CD68ADBD-1AFD-4703-925C-621A36B4A632}" dt="2024-11-12T22:08:29.734" v="968" actId="26606"/>
          <ac:spMkLst>
            <pc:docMk/>
            <pc:sldMk cId="2955707145" sldId="274"/>
            <ac:spMk id="186" creationId="{B94E91C8-4D8F-9B77-E2B7-34BB8207C3FB}"/>
          </ac:spMkLst>
        </pc:spChg>
        <pc:spChg chg="del">
          <ac:chgData name="Eirik Andreas Steffensen" userId="ac39354be8343a9a" providerId="LiveId" clId="{CD68ADBD-1AFD-4703-925C-621A36B4A632}" dt="2024-11-12T22:08:29.734" v="968" actId="26606"/>
          <ac:spMkLst>
            <pc:docMk/>
            <pc:sldMk cId="2955707145" sldId="274"/>
            <ac:spMk id="187" creationId="{5B43511D-3B65-D5C5-8F4B-A22C7281210B}"/>
          </ac:spMkLst>
        </pc:spChg>
        <pc:spChg chg="del">
          <ac:chgData name="Eirik Andreas Steffensen" userId="ac39354be8343a9a" providerId="LiveId" clId="{CD68ADBD-1AFD-4703-925C-621A36B4A632}" dt="2024-11-12T22:08:29.734" v="968" actId="26606"/>
          <ac:spMkLst>
            <pc:docMk/>
            <pc:sldMk cId="2955707145" sldId="274"/>
            <ac:spMk id="192" creationId="{ACB377C4-7998-F4A0-1173-6DF56B69F04B}"/>
          </ac:spMkLst>
        </pc:spChg>
        <pc:spChg chg="del">
          <ac:chgData name="Eirik Andreas Steffensen" userId="ac39354be8343a9a" providerId="LiveId" clId="{CD68ADBD-1AFD-4703-925C-621A36B4A632}" dt="2024-11-12T22:08:29.734" v="968" actId="26606"/>
          <ac:spMkLst>
            <pc:docMk/>
            <pc:sldMk cId="2955707145" sldId="274"/>
            <ac:spMk id="194" creationId="{FE5D71F0-EFA2-7638-B9C6-03D9200651A5}"/>
          </ac:spMkLst>
        </pc:spChg>
        <pc:spChg chg="del">
          <ac:chgData name="Eirik Andreas Steffensen" userId="ac39354be8343a9a" providerId="LiveId" clId="{CD68ADBD-1AFD-4703-925C-621A36B4A632}" dt="2024-11-12T22:08:29.734" v="968" actId="26606"/>
          <ac:spMkLst>
            <pc:docMk/>
            <pc:sldMk cId="2955707145" sldId="274"/>
            <ac:spMk id="196" creationId="{0D1FF470-E198-8594-5C8B-BE6A9F213610}"/>
          </ac:spMkLst>
        </pc:spChg>
        <pc:spChg chg="del">
          <ac:chgData name="Eirik Andreas Steffensen" userId="ac39354be8343a9a" providerId="LiveId" clId="{CD68ADBD-1AFD-4703-925C-621A36B4A632}" dt="2024-11-12T22:08:29.734" v="968" actId="26606"/>
          <ac:spMkLst>
            <pc:docMk/>
            <pc:sldMk cId="2955707145" sldId="274"/>
            <ac:spMk id="198" creationId="{7C674D7C-23AA-63BE-18A7-8F95D04FCEDF}"/>
          </ac:spMkLst>
        </pc:spChg>
        <pc:spChg chg="del">
          <ac:chgData name="Eirik Andreas Steffensen" userId="ac39354be8343a9a" providerId="LiveId" clId="{CD68ADBD-1AFD-4703-925C-621A36B4A632}" dt="2024-11-12T22:08:29.734" v="968" actId="26606"/>
          <ac:spMkLst>
            <pc:docMk/>
            <pc:sldMk cId="2955707145" sldId="274"/>
            <ac:spMk id="200" creationId="{A377933F-A1C8-4D30-632F-165F33143D42}"/>
          </ac:spMkLst>
        </pc:spChg>
        <pc:spChg chg="del">
          <ac:chgData name="Eirik Andreas Steffensen" userId="ac39354be8343a9a" providerId="LiveId" clId="{CD68ADBD-1AFD-4703-925C-621A36B4A632}" dt="2024-11-12T22:08:29.734" v="968" actId="26606"/>
          <ac:spMkLst>
            <pc:docMk/>
            <pc:sldMk cId="2955707145" sldId="274"/>
            <ac:spMk id="202" creationId="{3CEB631C-192E-EC56-219B-6BA4B0101E94}"/>
          </ac:spMkLst>
        </pc:spChg>
        <pc:spChg chg="del">
          <ac:chgData name="Eirik Andreas Steffensen" userId="ac39354be8343a9a" providerId="LiveId" clId="{CD68ADBD-1AFD-4703-925C-621A36B4A632}" dt="2024-11-12T22:08:29.734" v="968" actId="26606"/>
          <ac:spMkLst>
            <pc:docMk/>
            <pc:sldMk cId="2955707145" sldId="274"/>
            <ac:spMk id="204" creationId="{4602A1A1-DFB1-220A-AD9E-2C9E3293708E}"/>
          </ac:spMkLst>
        </pc:spChg>
        <pc:grpChg chg="add del">
          <ac:chgData name="Eirik Andreas Steffensen" userId="ac39354be8343a9a" providerId="LiveId" clId="{CD68ADBD-1AFD-4703-925C-621A36B4A632}" dt="2024-11-12T22:08:43.792" v="971" actId="26606"/>
          <ac:grpSpMkLst>
            <pc:docMk/>
            <pc:sldMk cId="2955707145" sldId="274"/>
            <ac:grpSpMk id="9" creationId="{4815A7B4-532E-48C9-AC24-D78ACF3339DB}"/>
          </ac:grpSpMkLst>
        </pc:grpChg>
        <pc:grpChg chg="add del">
          <ac:chgData name="Eirik Andreas Steffensen" userId="ac39354be8343a9a" providerId="LiveId" clId="{CD68ADBD-1AFD-4703-925C-621A36B4A632}" dt="2024-11-12T22:08:46.420" v="973" actId="26606"/>
          <ac:grpSpMkLst>
            <pc:docMk/>
            <pc:sldMk cId="2955707145" sldId="274"/>
            <ac:grpSpMk id="21" creationId="{4815A7B4-532E-48C9-AC24-D78ACF3339DB}"/>
          </ac:grpSpMkLst>
        </pc:grpChg>
        <pc:grpChg chg="add del">
          <ac:chgData name="Eirik Andreas Steffensen" userId="ac39354be8343a9a" providerId="LiveId" clId="{CD68ADBD-1AFD-4703-925C-621A36B4A632}" dt="2024-11-12T22:16:30.615" v="1094"/>
          <ac:grpSpMkLst>
            <pc:docMk/>
            <pc:sldMk cId="2955707145" sldId="274"/>
            <ac:grpSpMk id="36" creationId="{4815A7B4-532E-48C9-AC24-D78ACF3339DB}"/>
          </ac:grpSpMkLst>
        </pc:grpChg>
        <pc:picChg chg="mod">
          <ac:chgData name="Eirik Andreas Steffensen" userId="ac39354be8343a9a" providerId="LiveId" clId="{CD68ADBD-1AFD-4703-925C-621A36B4A632}" dt="2024-11-12T22:16:30.615" v="1094"/>
          <ac:picMkLst>
            <pc:docMk/>
            <pc:sldMk cId="2955707145" sldId="274"/>
            <ac:picMk id="4" creationId="{3A129CBC-5DEB-7EE1-05FA-927D3D00A393}"/>
          </ac:picMkLst>
        </pc:picChg>
        <pc:picChg chg="del mod ord">
          <ac:chgData name="Eirik Andreas Steffensen" userId="ac39354be8343a9a" providerId="LiveId" clId="{CD68ADBD-1AFD-4703-925C-621A36B4A632}" dt="2024-11-12T22:08:31.199" v="969" actId="478"/>
          <ac:picMkLst>
            <pc:docMk/>
            <pc:sldMk cId="2955707145" sldId="274"/>
            <ac:picMk id="107" creationId="{8DCF9DF1-88B7-8797-A9D9-FF703FC4EE36}"/>
          </ac:picMkLst>
        </pc:picChg>
        <pc:cxnChg chg="del">
          <ac:chgData name="Eirik Andreas Steffensen" userId="ac39354be8343a9a" providerId="LiveId" clId="{CD68ADBD-1AFD-4703-925C-621A36B4A632}" dt="2024-11-12T22:08:29.734" v="968" actId="26606"/>
          <ac:cxnSpMkLst>
            <pc:docMk/>
            <pc:sldMk cId="2955707145" sldId="274"/>
            <ac:cxnSpMk id="188" creationId="{FEDCF2E9-8133-9D8A-5E28-C777004FFC00}"/>
          </ac:cxnSpMkLst>
        </pc:cxnChg>
        <pc:cxnChg chg="del">
          <ac:chgData name="Eirik Andreas Steffensen" userId="ac39354be8343a9a" providerId="LiveId" clId="{CD68ADBD-1AFD-4703-925C-621A36B4A632}" dt="2024-11-12T22:08:29.734" v="968" actId="26606"/>
          <ac:cxnSpMkLst>
            <pc:docMk/>
            <pc:sldMk cId="2955707145" sldId="274"/>
            <ac:cxnSpMk id="190" creationId="{07EB7297-334B-69F6-C476-391393274850}"/>
          </ac:cxnSpMkLst>
        </pc:cxnChg>
      </pc:sldChg>
      <pc:sldChg chg="addSp delSp modSp add mod delDesignElem">
        <pc:chgData name="Eirik Andreas Steffensen" userId="ac39354be8343a9a" providerId="LiveId" clId="{CD68ADBD-1AFD-4703-925C-621A36B4A632}" dt="2024-11-12T22:16:30.615" v="1094"/>
        <pc:sldMkLst>
          <pc:docMk/>
          <pc:sldMk cId="2018476994" sldId="275"/>
        </pc:sldMkLst>
        <pc:spChg chg="mod">
          <ac:chgData name="Eirik Andreas Steffensen" userId="ac39354be8343a9a" providerId="LiveId" clId="{CD68ADBD-1AFD-4703-925C-621A36B4A632}" dt="2024-11-12T00:50:39.483" v="555" actId="20577"/>
          <ac:spMkLst>
            <pc:docMk/>
            <pc:sldMk cId="2018476994" sldId="275"/>
            <ac:spMk id="2" creationId="{A75B76A7-99E7-A247-73E9-DDB2187E0F63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2018476994" sldId="275"/>
            <ac:spMk id="186" creationId="{5C495148-8D37-E35F-479E-65210318C92A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2018476994" sldId="275"/>
            <ac:spMk id="187" creationId="{8C861B11-7147-7D1F-76DF-F47942457842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2018476994" sldId="275"/>
            <ac:spMk id="192" creationId="{E46C1B4B-6FC1-9F16-361B-C0B2F7413523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2018476994" sldId="275"/>
            <ac:spMk id="194" creationId="{1F747438-1E3A-BB58-B4D2-D27A747058F9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2018476994" sldId="275"/>
            <ac:spMk id="196" creationId="{9D0E790A-15A9-3BD7-3619-9CDE1C5C85F8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2018476994" sldId="275"/>
            <ac:spMk id="198" creationId="{BC029E59-8067-6CE2-0793-E363D57B52AD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2018476994" sldId="275"/>
            <ac:spMk id="200" creationId="{21DA5120-B183-9A88-8F95-F8EE6496AF8A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2018476994" sldId="275"/>
            <ac:spMk id="202" creationId="{1B0C87C8-F39A-690E-8966-A61727714FCA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2018476994" sldId="275"/>
            <ac:spMk id="204" creationId="{38ABC23C-3C5D-0289-2126-C007F0CB0176}"/>
          </ac:spMkLst>
        </pc:spChg>
        <pc:picChg chg="del">
          <ac:chgData name="Eirik Andreas Steffensen" userId="ac39354be8343a9a" providerId="LiveId" clId="{CD68ADBD-1AFD-4703-925C-621A36B4A632}" dt="2024-11-12T22:13:52.278" v="1061" actId="21"/>
          <ac:picMkLst>
            <pc:docMk/>
            <pc:sldMk cId="2018476994" sldId="275"/>
            <ac:picMk id="107" creationId="{BD7A6D27-E3E9-4A90-371A-238A92D49E36}"/>
          </ac:picMkLst>
        </pc:picChg>
        <pc:cxnChg chg="add del">
          <ac:chgData name="Eirik Andreas Steffensen" userId="ac39354be8343a9a" providerId="LiveId" clId="{CD68ADBD-1AFD-4703-925C-621A36B4A632}" dt="2024-11-12T22:16:30.615" v="1094"/>
          <ac:cxnSpMkLst>
            <pc:docMk/>
            <pc:sldMk cId="2018476994" sldId="275"/>
            <ac:cxnSpMk id="188" creationId="{F5CCEC90-46D0-853C-9337-7D697EA1D12A}"/>
          </ac:cxnSpMkLst>
        </pc:cxnChg>
        <pc:cxnChg chg="add del">
          <ac:chgData name="Eirik Andreas Steffensen" userId="ac39354be8343a9a" providerId="LiveId" clId="{CD68ADBD-1AFD-4703-925C-621A36B4A632}" dt="2024-11-12T22:16:30.615" v="1094"/>
          <ac:cxnSpMkLst>
            <pc:docMk/>
            <pc:sldMk cId="2018476994" sldId="275"/>
            <ac:cxnSpMk id="190" creationId="{D19FA6E6-9E5F-E61A-7D9B-D1ECD15BFB5B}"/>
          </ac:cxnSpMkLst>
        </pc:cxnChg>
      </pc:sldChg>
      <pc:sldChg chg="addSp delSp modSp add del mod ord modAnim">
        <pc:chgData name="Eirik Andreas Steffensen" userId="ac39354be8343a9a" providerId="LiveId" clId="{CD68ADBD-1AFD-4703-925C-621A36B4A632}" dt="2024-11-12T00:52:41.386" v="588" actId="2696"/>
        <pc:sldMkLst>
          <pc:docMk/>
          <pc:sldMk cId="2229885933" sldId="276"/>
        </pc:sldMkLst>
        <pc:spChg chg="add del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2" creationId="{69312CD3-3B42-5789-F254-9F51B11BAE1C}"/>
          </ac:spMkLst>
        </pc:spChg>
        <pc:spChg chg="add del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3" creationId="{401BE693-EBC5-3545-73A4-65A75C521CF7}"/>
          </ac:spMkLst>
        </pc:spChg>
        <pc:spChg chg="add del mod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5" creationId="{D4F6324E-07A6-1B46-5D7E-B8236C30660A}"/>
          </ac:spMkLst>
        </pc:spChg>
        <pc:spChg chg="add del mod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7" creationId="{D8EB9A6A-C8F2-00BE-D65C-711F1F0D9279}"/>
          </ac:spMkLst>
        </pc:spChg>
        <pc:spChg chg="add mod">
          <ac:chgData name="Eirik Andreas Steffensen" userId="ac39354be8343a9a" providerId="LiveId" clId="{CD68ADBD-1AFD-4703-925C-621A36B4A632}" dt="2024-11-12T00:51:00.274" v="563"/>
          <ac:spMkLst>
            <pc:docMk/>
            <pc:sldMk cId="2229885933" sldId="276"/>
            <ac:spMk id="8" creationId="{16AECC4E-E2A8-5028-C425-C62E406E70D2}"/>
          </ac:spMkLst>
        </pc:spChg>
        <pc:spChg chg="add mod">
          <ac:chgData name="Eirik Andreas Steffensen" userId="ac39354be8343a9a" providerId="LiveId" clId="{CD68ADBD-1AFD-4703-925C-621A36B4A632}" dt="2024-11-12T00:51:00.274" v="563"/>
          <ac:spMkLst>
            <pc:docMk/>
            <pc:sldMk cId="2229885933" sldId="276"/>
            <ac:spMk id="9" creationId="{5066327D-B806-EC85-EC9B-1BBE2F73B36B}"/>
          </ac:spMkLst>
        </pc:spChg>
        <pc:spChg chg="add mod">
          <ac:chgData name="Eirik Andreas Steffensen" userId="ac39354be8343a9a" providerId="LiveId" clId="{CD68ADBD-1AFD-4703-925C-621A36B4A632}" dt="2024-11-12T00:50:54.911" v="560"/>
          <ac:spMkLst>
            <pc:docMk/>
            <pc:sldMk cId="2229885933" sldId="276"/>
            <ac:spMk id="10" creationId="{BA6A3635-60D3-8F62-3A45-20AF75518C55}"/>
          </ac:spMkLst>
        </pc:spChg>
        <pc:spChg chg="add del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173" creationId="{00C656CA-C393-6EBA-2EC7-6A142AF6DF96}"/>
          </ac:spMkLst>
        </pc:spChg>
        <pc:spChg chg="add del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174" creationId="{A998C285-D12B-6AF7-423C-FCA3290E6F1D}"/>
          </ac:spMkLst>
        </pc:spChg>
        <pc:spChg chg="add del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175" creationId="{0200CE27-7862-D421-110F-7163B137EFC7}"/>
          </ac:spMkLst>
        </pc:spChg>
        <pc:spChg chg="add del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176" creationId="{FB685D61-599D-AFD2-2B3C-6C07054D5035}"/>
          </ac:spMkLst>
        </pc:spChg>
        <pc:spChg chg="add del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177" creationId="{1155D292-34C0-3C76-7A5A-98C107494A08}"/>
          </ac:spMkLst>
        </pc:spChg>
        <pc:spChg chg="add del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178" creationId="{39B5F65F-CF91-A5C0-1137-0B59FB9EB317}"/>
          </ac:spMkLst>
        </pc:spChg>
        <pc:spChg chg="add del">
          <ac:chgData name="Eirik Andreas Steffensen" userId="ac39354be8343a9a" providerId="LiveId" clId="{CD68ADBD-1AFD-4703-925C-621A36B4A632}" dt="2024-11-12T00:51:00.706" v="564" actId="478"/>
          <ac:spMkLst>
            <pc:docMk/>
            <pc:sldMk cId="2229885933" sldId="276"/>
            <ac:spMk id="179" creationId="{31558BEF-CAE7-94AD-7254-BC52AE9DF043}"/>
          </ac:spMkLst>
        </pc:spChg>
        <pc:picChg chg="add del">
          <ac:chgData name="Eirik Andreas Steffensen" userId="ac39354be8343a9a" providerId="LiveId" clId="{CD68ADBD-1AFD-4703-925C-621A36B4A632}" dt="2024-11-12T00:51:00.706" v="564" actId="478"/>
          <ac:picMkLst>
            <pc:docMk/>
            <pc:sldMk cId="2229885933" sldId="276"/>
            <ac:picMk id="107" creationId="{829469C7-D75F-B87B-E7E8-D0418AA1EC83}"/>
          </ac:picMkLst>
        </pc:picChg>
        <pc:cxnChg chg="add del">
          <ac:chgData name="Eirik Andreas Steffensen" userId="ac39354be8343a9a" providerId="LiveId" clId="{CD68ADBD-1AFD-4703-925C-621A36B4A632}" dt="2024-11-12T00:51:00.706" v="564" actId="478"/>
          <ac:cxnSpMkLst>
            <pc:docMk/>
            <pc:sldMk cId="2229885933" sldId="276"/>
            <ac:cxnSpMk id="171" creationId="{596FE8FA-81AF-4062-B860-B5A3A1943741}"/>
          </ac:cxnSpMkLst>
        </pc:cxnChg>
        <pc:cxnChg chg="add del">
          <ac:chgData name="Eirik Andreas Steffensen" userId="ac39354be8343a9a" providerId="LiveId" clId="{CD68ADBD-1AFD-4703-925C-621A36B4A632}" dt="2024-11-12T00:51:00.706" v="564" actId="478"/>
          <ac:cxnSpMkLst>
            <pc:docMk/>
            <pc:sldMk cId="2229885933" sldId="276"/>
            <ac:cxnSpMk id="172" creationId="{1BE014E0-2CCF-D7B4-863B-1F73BAD8B914}"/>
          </ac:cxnSpMkLst>
        </pc:cxnChg>
      </pc:sldChg>
      <pc:sldChg chg="addSp delSp modSp add del mod ord addAnim delAnim modAnim delDesignElem">
        <pc:chgData name="Eirik Andreas Steffensen" userId="ac39354be8343a9a" providerId="LiveId" clId="{CD68ADBD-1AFD-4703-925C-621A36B4A632}" dt="2024-11-12T22:24:26.782" v="1110" actId="1076"/>
        <pc:sldMkLst>
          <pc:docMk/>
          <pc:sldMk cId="3383700410" sldId="277"/>
        </pc:sldMkLst>
        <pc:spChg chg="del">
          <ac:chgData name="Eirik Andreas Steffensen" userId="ac39354be8343a9a" providerId="LiveId" clId="{CD68ADBD-1AFD-4703-925C-621A36B4A632}" dt="2024-11-12T00:51:22.230" v="572" actId="478"/>
          <ac:spMkLst>
            <pc:docMk/>
            <pc:sldMk cId="3383700410" sldId="277"/>
            <ac:spMk id="2" creationId="{6712337A-6800-6E62-C606-2873E47FBC64}"/>
          </ac:spMkLst>
        </pc:spChg>
        <pc:spChg chg="del">
          <ac:chgData name="Eirik Andreas Steffensen" userId="ac39354be8343a9a" providerId="LiveId" clId="{CD68ADBD-1AFD-4703-925C-621A36B4A632}" dt="2024-11-12T00:51:20.997" v="571" actId="478"/>
          <ac:spMkLst>
            <pc:docMk/>
            <pc:sldMk cId="3383700410" sldId="277"/>
            <ac:spMk id="3" creationId="{DF0B5D4C-4368-AA71-60DB-CAF3198DC70F}"/>
          </ac:spMkLst>
        </pc:spChg>
        <pc:spChg chg="add del mod">
          <ac:chgData name="Eirik Andreas Steffensen" userId="ac39354be8343a9a" providerId="LiveId" clId="{CD68ADBD-1AFD-4703-925C-621A36B4A632}" dt="2024-11-12T00:52:03.421" v="584" actId="478"/>
          <ac:spMkLst>
            <pc:docMk/>
            <pc:sldMk cId="3383700410" sldId="277"/>
            <ac:spMk id="5" creationId="{2B862DAA-614B-1A1D-A301-D2642DD11FF0}"/>
          </ac:spMkLst>
        </pc:spChg>
        <pc:spChg chg="add del mod">
          <ac:chgData name="Eirik Andreas Steffensen" userId="ac39354be8343a9a" providerId="LiveId" clId="{CD68ADBD-1AFD-4703-925C-621A36B4A632}" dt="2024-11-12T00:52:00.789" v="583" actId="478"/>
          <ac:spMkLst>
            <pc:docMk/>
            <pc:sldMk cId="3383700410" sldId="277"/>
            <ac:spMk id="7" creationId="{8AD30D5A-45A6-AF6D-1093-2815D8893669}"/>
          </ac:spMkLst>
        </pc:spChg>
        <pc:spChg chg="add del mod">
          <ac:chgData name="Eirik Andreas Steffensen" userId="ac39354be8343a9a" providerId="LiveId" clId="{CD68ADBD-1AFD-4703-925C-621A36B4A632}" dt="2024-11-12T00:51:58.795" v="582" actId="21"/>
          <ac:spMkLst>
            <pc:docMk/>
            <pc:sldMk cId="3383700410" sldId="277"/>
            <ac:spMk id="8" creationId="{9CF685E1-9A7C-D223-6118-885A25371724}"/>
          </ac:spMkLst>
        </pc:spChg>
        <pc:spChg chg="add del mod">
          <ac:chgData name="Eirik Andreas Steffensen" userId="ac39354be8343a9a" providerId="LiveId" clId="{CD68ADBD-1AFD-4703-925C-621A36B4A632}" dt="2024-11-12T00:53:40.176" v="661" actId="478"/>
          <ac:spMkLst>
            <pc:docMk/>
            <pc:sldMk cId="3383700410" sldId="277"/>
            <ac:spMk id="9" creationId="{A5960EDB-24C9-53AB-0A01-E200D749212E}"/>
          </ac:spMkLst>
        </pc:spChg>
        <pc:spChg chg="add mod ord">
          <ac:chgData name="Eirik Andreas Steffensen" userId="ac39354be8343a9a" providerId="LiveId" clId="{CD68ADBD-1AFD-4703-925C-621A36B4A632}" dt="2024-11-12T22:24:26.782" v="1110" actId="1076"/>
          <ac:spMkLst>
            <pc:docMk/>
            <pc:sldMk cId="3383700410" sldId="277"/>
            <ac:spMk id="10" creationId="{EB76F030-C73F-AE49-2F70-D2E40E56381F}"/>
          </ac:spMkLst>
        </pc:spChg>
        <pc:spChg chg="add mod ord">
          <ac:chgData name="Eirik Andreas Steffensen" userId="ac39354be8343a9a" providerId="LiveId" clId="{CD68ADBD-1AFD-4703-925C-621A36B4A632}" dt="2024-11-12T00:56:10.044" v="721" actId="20577"/>
          <ac:spMkLst>
            <pc:docMk/>
            <pc:sldMk cId="3383700410" sldId="277"/>
            <ac:spMk id="11" creationId="{9CF685E1-9A7C-D223-6118-885A25371724}"/>
          </ac:spMkLst>
        </pc:spChg>
        <pc:spChg chg="add del">
          <ac:chgData name="Eirik Andreas Steffensen" userId="ac39354be8343a9a" providerId="LiveId" clId="{CD68ADBD-1AFD-4703-925C-621A36B4A632}" dt="2024-11-12T00:54:01.851" v="663" actId="22"/>
          <ac:spMkLst>
            <pc:docMk/>
            <pc:sldMk cId="3383700410" sldId="277"/>
            <ac:spMk id="13" creationId="{E603A9E2-EF0E-12D8-0A1A-C8E5AF6C294D}"/>
          </ac:spMkLst>
        </pc:spChg>
        <pc:spChg chg="del">
          <ac:chgData name="Eirik Andreas Steffensen" userId="ac39354be8343a9a" providerId="LiveId" clId="{CD68ADBD-1AFD-4703-925C-621A36B4A632}" dt="2024-11-12T00:52:27.299" v="586" actId="26606"/>
          <ac:spMkLst>
            <pc:docMk/>
            <pc:sldMk cId="3383700410" sldId="277"/>
            <ac:spMk id="173" creationId="{7A8CB034-F7C2-3017-A98D-3C3F2D684E4E}"/>
          </ac:spMkLst>
        </pc:spChg>
        <pc:spChg chg="del">
          <ac:chgData name="Eirik Andreas Steffensen" userId="ac39354be8343a9a" providerId="LiveId" clId="{CD68ADBD-1AFD-4703-925C-621A36B4A632}" dt="2024-11-12T00:52:27.299" v="586" actId="26606"/>
          <ac:spMkLst>
            <pc:docMk/>
            <pc:sldMk cId="3383700410" sldId="277"/>
            <ac:spMk id="174" creationId="{4268773A-6A69-C8AB-29B5-1F2DFFFCF90E}"/>
          </ac:spMkLst>
        </pc:spChg>
        <pc:spChg chg="del">
          <ac:chgData name="Eirik Andreas Steffensen" userId="ac39354be8343a9a" providerId="LiveId" clId="{CD68ADBD-1AFD-4703-925C-621A36B4A632}" dt="2024-11-12T00:52:27.299" v="586" actId="26606"/>
          <ac:spMkLst>
            <pc:docMk/>
            <pc:sldMk cId="3383700410" sldId="277"/>
            <ac:spMk id="175" creationId="{3D716565-A8C5-036E-D041-F6274283D48F}"/>
          </ac:spMkLst>
        </pc:spChg>
        <pc:spChg chg="del">
          <ac:chgData name="Eirik Andreas Steffensen" userId="ac39354be8343a9a" providerId="LiveId" clId="{CD68ADBD-1AFD-4703-925C-621A36B4A632}" dt="2024-11-12T00:52:27.299" v="586" actId="26606"/>
          <ac:spMkLst>
            <pc:docMk/>
            <pc:sldMk cId="3383700410" sldId="277"/>
            <ac:spMk id="176" creationId="{DB062F72-870F-4F4C-23BD-06E241006DC3}"/>
          </ac:spMkLst>
        </pc:spChg>
        <pc:spChg chg="del">
          <ac:chgData name="Eirik Andreas Steffensen" userId="ac39354be8343a9a" providerId="LiveId" clId="{CD68ADBD-1AFD-4703-925C-621A36B4A632}" dt="2024-11-12T00:52:27.299" v="586" actId="26606"/>
          <ac:spMkLst>
            <pc:docMk/>
            <pc:sldMk cId="3383700410" sldId="277"/>
            <ac:spMk id="177" creationId="{F304844C-B47C-8B21-8A21-A1A96B686167}"/>
          </ac:spMkLst>
        </pc:spChg>
        <pc:spChg chg="del">
          <ac:chgData name="Eirik Andreas Steffensen" userId="ac39354be8343a9a" providerId="LiveId" clId="{CD68ADBD-1AFD-4703-925C-621A36B4A632}" dt="2024-11-12T00:52:27.299" v="586" actId="26606"/>
          <ac:spMkLst>
            <pc:docMk/>
            <pc:sldMk cId="3383700410" sldId="277"/>
            <ac:spMk id="178" creationId="{6B149E73-6D0E-3057-CA09-E894FF2D1F6C}"/>
          </ac:spMkLst>
        </pc:spChg>
        <pc:spChg chg="del">
          <ac:chgData name="Eirik Andreas Steffensen" userId="ac39354be8343a9a" providerId="LiveId" clId="{CD68ADBD-1AFD-4703-925C-621A36B4A632}" dt="2024-11-12T00:52:27.299" v="586" actId="26606"/>
          <ac:spMkLst>
            <pc:docMk/>
            <pc:sldMk cId="3383700410" sldId="277"/>
            <ac:spMk id="179" creationId="{563FEA47-AF9D-2B78-0BDF-1C9F8EAE06CB}"/>
          </ac:spMkLst>
        </pc:spChg>
        <pc:spChg chg="add del">
          <ac:chgData name="Eirik Andreas Steffensen" userId="ac39354be8343a9a" providerId="LiveId" clId="{CD68ADBD-1AFD-4703-925C-621A36B4A632}" dt="2024-11-12T00:55:16.479" v="703" actId="26606"/>
          <ac:spMkLst>
            <pc:docMk/>
            <pc:sldMk cId="3383700410" sldId="277"/>
            <ac:spMk id="184" creationId="{31AF5A33-5C3E-4B00-B636-470C37CD0793}"/>
          </ac:spMkLst>
        </pc:spChg>
        <pc:spChg chg="add del">
          <ac:chgData name="Eirik Andreas Steffensen" userId="ac39354be8343a9a" providerId="LiveId" clId="{CD68ADBD-1AFD-4703-925C-621A36B4A632}" dt="2024-11-12T00:55:16.479" v="703" actId="26606"/>
          <ac:spMkLst>
            <pc:docMk/>
            <pc:sldMk cId="3383700410" sldId="277"/>
            <ac:spMk id="186" creationId="{1D4F4279-6CB8-4935-B70E-47B0D4BF7E33}"/>
          </ac:spMkLst>
        </pc:spChg>
        <pc:spChg chg="add del">
          <ac:chgData name="Eirik Andreas Steffensen" userId="ac39354be8343a9a" providerId="LiveId" clId="{CD68ADBD-1AFD-4703-925C-621A36B4A632}" dt="2024-11-12T00:55:16.479" v="703" actId="26606"/>
          <ac:spMkLst>
            <pc:docMk/>
            <pc:sldMk cId="3383700410" sldId="277"/>
            <ac:spMk id="192" creationId="{BD4BEF6F-1F5D-425B-B942-CE0EC90D3760}"/>
          </ac:spMkLst>
        </pc:spChg>
        <pc:spChg chg="add del">
          <ac:chgData name="Eirik Andreas Steffensen" userId="ac39354be8343a9a" providerId="LiveId" clId="{CD68ADBD-1AFD-4703-925C-621A36B4A632}" dt="2024-11-12T00:55:16.479" v="703" actId="26606"/>
          <ac:spMkLst>
            <pc:docMk/>
            <pc:sldMk cId="3383700410" sldId="277"/>
            <ac:spMk id="194" creationId="{17D310E3-BA9A-4243-B504-0D1F6220659B}"/>
          </ac:spMkLst>
        </pc:spChg>
        <pc:spChg chg="add del">
          <ac:chgData name="Eirik Andreas Steffensen" userId="ac39354be8343a9a" providerId="LiveId" clId="{CD68ADBD-1AFD-4703-925C-621A36B4A632}" dt="2024-11-12T00:55:16.479" v="703" actId="26606"/>
          <ac:spMkLst>
            <pc:docMk/>
            <pc:sldMk cId="3383700410" sldId="277"/>
            <ac:spMk id="196" creationId="{E866FCBB-59B5-4CDF-BEE6-633824440939}"/>
          </ac:spMkLst>
        </pc:spChg>
        <pc:spChg chg="add del">
          <ac:chgData name="Eirik Andreas Steffensen" userId="ac39354be8343a9a" providerId="LiveId" clId="{CD68ADBD-1AFD-4703-925C-621A36B4A632}" dt="2024-11-12T00:55:16.479" v="703" actId="26606"/>
          <ac:spMkLst>
            <pc:docMk/>
            <pc:sldMk cId="3383700410" sldId="277"/>
            <ac:spMk id="198" creationId="{6AC675E8-14B6-40FA-B3B3-C1E2E39D26EC}"/>
          </ac:spMkLst>
        </pc:spChg>
        <pc:spChg chg="add del">
          <ac:chgData name="Eirik Andreas Steffensen" userId="ac39354be8343a9a" providerId="LiveId" clId="{CD68ADBD-1AFD-4703-925C-621A36B4A632}" dt="2024-11-12T00:55:16.479" v="703" actId="26606"/>
          <ac:spMkLst>
            <pc:docMk/>
            <pc:sldMk cId="3383700410" sldId="277"/>
            <ac:spMk id="200" creationId="{56989EBF-8722-45B6-80BA-3B62833E4F59}"/>
          </ac:spMkLst>
        </pc:spChg>
        <pc:spChg chg="add del">
          <ac:chgData name="Eirik Andreas Steffensen" userId="ac39354be8343a9a" providerId="LiveId" clId="{CD68ADBD-1AFD-4703-925C-621A36B4A632}" dt="2024-11-12T00:55:16.479" v="703" actId="26606"/>
          <ac:spMkLst>
            <pc:docMk/>
            <pc:sldMk cId="3383700410" sldId="277"/>
            <ac:spMk id="202" creationId="{7C9F3575-4D35-4C55-93E6-A0BB647C5A1F}"/>
          </ac:spMkLst>
        </pc:spChg>
        <pc:spChg chg="add del">
          <ac:chgData name="Eirik Andreas Steffensen" userId="ac39354be8343a9a" providerId="LiveId" clId="{CD68ADBD-1AFD-4703-925C-621A36B4A632}" dt="2024-11-12T00:55:16.479" v="703" actId="26606"/>
          <ac:spMkLst>
            <pc:docMk/>
            <pc:sldMk cId="3383700410" sldId="277"/>
            <ac:spMk id="204" creationId="{868C8FD7-A917-4543-8961-F5EB09C27570}"/>
          </ac:spMkLst>
        </pc:spChg>
        <pc:spChg chg="add del">
          <ac:chgData name="Eirik Andreas Steffensen" userId="ac39354be8343a9a" providerId="LiveId" clId="{CD68ADBD-1AFD-4703-925C-621A36B4A632}" dt="2024-11-12T00:54:48.248" v="674" actId="26606"/>
          <ac:spMkLst>
            <pc:docMk/>
            <pc:sldMk cId="3383700410" sldId="277"/>
            <ac:spMk id="206" creationId="{4A5A35EE-7AE1-4E24-8916-B0122B9740B7}"/>
          </ac:spMkLst>
        </pc:spChg>
        <pc:spChg chg="add del">
          <ac:chgData name="Eirik Andreas Steffensen" userId="ac39354be8343a9a" providerId="LiveId" clId="{CD68ADBD-1AFD-4703-925C-621A36B4A632}" dt="2024-11-12T00:54:51.248" v="678" actId="26606"/>
          <ac:spMkLst>
            <pc:docMk/>
            <pc:sldMk cId="3383700410" sldId="277"/>
            <ac:spMk id="208" creationId="{3BCB5F6A-9EB0-40B0-9D13-3023E9A20508}"/>
          </ac:spMkLst>
        </pc:spChg>
        <pc:spChg chg="add del">
          <ac:chgData name="Eirik Andreas Steffensen" userId="ac39354be8343a9a" providerId="LiveId" clId="{CD68ADBD-1AFD-4703-925C-621A36B4A632}" dt="2024-11-12T00:54:32.629" v="666" actId="26606"/>
          <ac:spMkLst>
            <pc:docMk/>
            <pc:sldMk cId="3383700410" sldId="277"/>
            <ac:spMk id="209" creationId="{A65AC7D1-EAA9-48F5-B509-60A7F50BF703}"/>
          </ac:spMkLst>
        </pc:spChg>
        <pc:spChg chg="add del">
          <ac:chgData name="Eirik Andreas Steffensen" userId="ac39354be8343a9a" providerId="LiveId" clId="{CD68ADBD-1AFD-4703-925C-621A36B4A632}" dt="2024-11-12T00:54:55.278" v="682" actId="26606"/>
          <ac:spMkLst>
            <pc:docMk/>
            <pc:sldMk cId="3383700410" sldId="277"/>
            <ac:spMk id="210" creationId="{3BCB5F6A-9EB0-40B0-9D13-3023E9A20508}"/>
          </ac:spMkLst>
        </pc:spChg>
        <pc:spChg chg="add del">
          <ac:chgData name="Eirik Andreas Steffensen" userId="ac39354be8343a9a" providerId="LiveId" clId="{CD68ADBD-1AFD-4703-925C-621A36B4A632}" dt="2024-11-12T00:54:32.629" v="666" actId="26606"/>
          <ac:spMkLst>
            <pc:docMk/>
            <pc:sldMk cId="3383700410" sldId="277"/>
            <ac:spMk id="211" creationId="{D6320AF9-619A-4175-865B-5663E1AEF4C5}"/>
          </ac:spMkLst>
        </pc:spChg>
        <pc:spChg chg="add del">
          <ac:chgData name="Eirik Andreas Steffensen" userId="ac39354be8343a9a" providerId="LiveId" clId="{CD68ADBD-1AFD-4703-925C-621A36B4A632}" dt="2024-11-12T00:55:07.591" v="698" actId="26606"/>
          <ac:spMkLst>
            <pc:docMk/>
            <pc:sldMk cId="3383700410" sldId="277"/>
            <ac:spMk id="212" creationId="{9F4444CE-BC8D-4D61-B303-4C05614E62AB}"/>
          </ac:spMkLst>
        </pc:spChg>
        <pc:spChg chg="add del">
          <ac:chgData name="Eirik Andreas Steffensen" userId="ac39354be8343a9a" providerId="LiveId" clId="{CD68ADBD-1AFD-4703-925C-621A36B4A632}" dt="2024-11-12T00:55:07.591" v="698" actId="26606"/>
          <ac:spMkLst>
            <pc:docMk/>
            <pc:sldMk cId="3383700410" sldId="277"/>
            <ac:spMk id="214" creationId="{62423CA5-E2E1-4789-B759-9906C1C94063}"/>
          </ac:spMkLst>
        </pc:spChg>
        <pc:spChg chg="add del">
          <ac:chgData name="Eirik Andreas Steffensen" userId="ac39354be8343a9a" providerId="LiveId" clId="{CD68ADBD-1AFD-4703-925C-621A36B4A632}" dt="2024-11-12T00:55:07.591" v="698" actId="26606"/>
          <ac:spMkLst>
            <pc:docMk/>
            <pc:sldMk cId="3383700410" sldId="277"/>
            <ac:spMk id="216" creationId="{73772B81-181F-48B7-8826-4D9686D15DF5}"/>
          </ac:spMkLst>
        </pc:spChg>
        <pc:spChg chg="add del">
          <ac:chgData name="Eirik Andreas Steffensen" userId="ac39354be8343a9a" providerId="LiveId" clId="{CD68ADBD-1AFD-4703-925C-621A36B4A632}" dt="2024-11-12T00:54:32.629" v="666" actId="26606"/>
          <ac:spMkLst>
            <pc:docMk/>
            <pc:sldMk cId="3383700410" sldId="277"/>
            <ac:spMk id="217" creationId="{7E018740-5C2B-4A41-AC1A-7E68D1EC1954}"/>
          </ac:spMkLst>
        </pc:spChg>
        <pc:spChg chg="add del">
          <ac:chgData name="Eirik Andreas Steffensen" userId="ac39354be8343a9a" providerId="LiveId" clId="{CD68ADBD-1AFD-4703-925C-621A36B4A632}" dt="2024-11-12T00:55:07.591" v="698" actId="26606"/>
          <ac:spMkLst>
            <pc:docMk/>
            <pc:sldMk cId="3383700410" sldId="277"/>
            <ac:spMk id="218" creationId="{B2205F6E-03C6-4E92-877C-E2482F6599AA}"/>
          </ac:spMkLst>
        </pc:spChg>
        <pc:spChg chg="add del">
          <ac:chgData name="Eirik Andreas Steffensen" userId="ac39354be8343a9a" providerId="LiveId" clId="{CD68ADBD-1AFD-4703-925C-621A36B4A632}" dt="2024-11-12T00:54:32.629" v="666" actId="26606"/>
          <ac:spMkLst>
            <pc:docMk/>
            <pc:sldMk cId="3383700410" sldId="277"/>
            <ac:spMk id="219" creationId="{166F75A4-C475-4941-8EE2-B80A06A2C1BB}"/>
          </ac:spMkLst>
        </pc:spChg>
        <pc:spChg chg="add del">
          <ac:chgData name="Eirik Andreas Steffensen" userId="ac39354be8343a9a" providerId="LiveId" clId="{CD68ADBD-1AFD-4703-925C-621A36B4A632}" dt="2024-11-12T00:55:12.964" v="700" actId="26606"/>
          <ac:spMkLst>
            <pc:docMk/>
            <pc:sldMk cId="3383700410" sldId="277"/>
            <ac:spMk id="220" creationId="{2A4588C6-4069-4731-BFB4-10F1E6D37842}"/>
          </ac:spMkLst>
        </pc:spChg>
        <pc:spChg chg="add del">
          <ac:chgData name="Eirik Andreas Steffensen" userId="ac39354be8343a9a" providerId="LiveId" clId="{CD68ADBD-1AFD-4703-925C-621A36B4A632}" dt="2024-11-12T00:54:32.629" v="666" actId="26606"/>
          <ac:spMkLst>
            <pc:docMk/>
            <pc:sldMk cId="3383700410" sldId="277"/>
            <ac:spMk id="221" creationId="{A032553A-72E8-4B0D-8405-FF9771C9AF05}"/>
          </ac:spMkLst>
        </pc:spChg>
        <pc:spChg chg="add del">
          <ac:chgData name="Eirik Andreas Steffensen" userId="ac39354be8343a9a" providerId="LiveId" clId="{CD68ADBD-1AFD-4703-925C-621A36B4A632}" dt="2024-11-12T00:55:02.022" v="690" actId="26606"/>
          <ac:spMkLst>
            <pc:docMk/>
            <pc:sldMk cId="3383700410" sldId="277"/>
            <ac:spMk id="222" creationId="{4A5A35EE-7AE1-4E24-8916-B0122B9740B7}"/>
          </ac:spMkLst>
        </pc:spChg>
        <pc:spChg chg="add del">
          <ac:chgData name="Eirik Andreas Steffensen" userId="ac39354be8343a9a" providerId="LiveId" clId="{CD68ADBD-1AFD-4703-925C-621A36B4A632}" dt="2024-11-12T00:54:32.629" v="666" actId="26606"/>
          <ac:spMkLst>
            <pc:docMk/>
            <pc:sldMk cId="3383700410" sldId="277"/>
            <ac:spMk id="223" creationId="{765800AC-C3B9-498E-87BC-29FAE4C76B21}"/>
          </ac:spMkLst>
        </pc:spChg>
        <pc:spChg chg="add del">
          <ac:chgData name="Eirik Andreas Steffensen" userId="ac39354be8343a9a" providerId="LiveId" clId="{CD68ADBD-1AFD-4703-925C-621A36B4A632}" dt="2024-11-12T00:54:32.629" v="666" actId="26606"/>
          <ac:spMkLst>
            <pc:docMk/>
            <pc:sldMk cId="3383700410" sldId="277"/>
            <ac:spMk id="225" creationId="{1F9D6ACB-2FF4-49F9-978A-E0D5327FC635}"/>
          </ac:spMkLst>
        </pc:spChg>
        <pc:spChg chg="add del">
          <ac:chgData name="Eirik Andreas Steffensen" userId="ac39354be8343a9a" providerId="LiveId" clId="{CD68ADBD-1AFD-4703-925C-621A36B4A632}" dt="2024-11-12T00:55:03.582" v="694" actId="26606"/>
          <ac:spMkLst>
            <pc:docMk/>
            <pc:sldMk cId="3383700410" sldId="277"/>
            <ac:spMk id="226" creationId="{4A5A35EE-7AE1-4E24-8916-B0122B9740B7}"/>
          </ac:spMkLst>
        </pc:spChg>
        <pc:spChg chg="add del">
          <ac:chgData name="Eirik Andreas Steffensen" userId="ac39354be8343a9a" providerId="LiveId" clId="{CD68ADBD-1AFD-4703-925C-621A36B4A632}" dt="2024-11-12T00:54:32.629" v="666" actId="26606"/>
          <ac:spMkLst>
            <pc:docMk/>
            <pc:sldMk cId="3383700410" sldId="277"/>
            <ac:spMk id="227" creationId="{A5EC319D-0FEA-4B95-A3EA-01E35672C95B}"/>
          </ac:spMkLst>
        </pc:spChg>
        <pc:spChg chg="add del">
          <ac:chgData name="Eirik Andreas Steffensen" userId="ac39354be8343a9a" providerId="LiveId" clId="{CD68ADBD-1AFD-4703-925C-621A36B4A632}" dt="2024-11-12T00:54:34.959" v="668" actId="26606"/>
          <ac:spMkLst>
            <pc:docMk/>
            <pc:sldMk cId="3383700410" sldId="277"/>
            <ac:spMk id="231" creationId="{3F088236-D655-4F88-B238-E16762358025}"/>
          </ac:spMkLst>
        </pc:spChg>
        <pc:spChg chg="add del">
          <ac:chgData name="Eirik Andreas Steffensen" userId="ac39354be8343a9a" providerId="LiveId" clId="{CD68ADBD-1AFD-4703-925C-621A36B4A632}" dt="2024-11-12T00:54:34.959" v="668" actId="26606"/>
          <ac:spMkLst>
            <pc:docMk/>
            <pc:sldMk cId="3383700410" sldId="277"/>
            <ac:spMk id="232" creationId="{3DAC0C92-199E-475C-9390-119A9B027276}"/>
          </ac:spMkLst>
        </pc:spChg>
        <pc:spChg chg="add del">
          <ac:chgData name="Eirik Andreas Steffensen" userId="ac39354be8343a9a" providerId="LiveId" clId="{CD68ADBD-1AFD-4703-925C-621A36B4A632}" dt="2024-11-12T00:54:34.959" v="668" actId="26606"/>
          <ac:spMkLst>
            <pc:docMk/>
            <pc:sldMk cId="3383700410" sldId="277"/>
            <ac:spMk id="233" creationId="{C4CFB339-0ED8-4FE2-9EF1-6D1375B8499B}"/>
          </ac:spMkLst>
        </pc:spChg>
        <pc:spChg chg="add del">
          <ac:chgData name="Eirik Andreas Steffensen" userId="ac39354be8343a9a" providerId="LiveId" clId="{CD68ADBD-1AFD-4703-925C-621A36B4A632}" dt="2024-11-12T00:54:34.959" v="668" actId="26606"/>
          <ac:spMkLst>
            <pc:docMk/>
            <pc:sldMk cId="3383700410" sldId="277"/>
            <ac:spMk id="234" creationId="{31896C80-2069-4431-9C19-83B913734490}"/>
          </ac:spMkLst>
        </pc:spChg>
        <pc:spChg chg="add del">
          <ac:chgData name="Eirik Andreas Steffensen" userId="ac39354be8343a9a" providerId="LiveId" clId="{CD68ADBD-1AFD-4703-925C-621A36B4A632}" dt="2024-11-12T00:54:34.959" v="668" actId="26606"/>
          <ac:spMkLst>
            <pc:docMk/>
            <pc:sldMk cId="3383700410" sldId="277"/>
            <ac:spMk id="235" creationId="{BF120A21-0841-4823-B0C4-28AEBCEF9B78}"/>
          </ac:spMkLst>
        </pc:spChg>
        <pc:spChg chg="add del">
          <ac:chgData name="Eirik Andreas Steffensen" userId="ac39354be8343a9a" providerId="LiveId" clId="{CD68ADBD-1AFD-4703-925C-621A36B4A632}" dt="2024-11-12T00:54:34.959" v="668" actId="26606"/>
          <ac:spMkLst>
            <pc:docMk/>
            <pc:sldMk cId="3383700410" sldId="277"/>
            <ac:spMk id="236" creationId="{DBB05BAE-BBD3-4289-899F-A6851503C6B0}"/>
          </ac:spMkLst>
        </pc:spChg>
        <pc:spChg chg="add del">
          <ac:chgData name="Eirik Andreas Steffensen" userId="ac39354be8343a9a" providerId="LiveId" clId="{CD68ADBD-1AFD-4703-925C-621A36B4A632}" dt="2024-11-12T00:54:34.959" v="668" actId="26606"/>
          <ac:spMkLst>
            <pc:docMk/>
            <pc:sldMk cId="3383700410" sldId="277"/>
            <ac:spMk id="237" creationId="{9874D11C-36F5-4BBE-A490-019A54E953B0}"/>
          </ac:spMkLst>
        </pc:spChg>
        <pc:spChg chg="add del">
          <ac:chgData name="Eirik Andreas Steffensen" userId="ac39354be8343a9a" providerId="LiveId" clId="{CD68ADBD-1AFD-4703-925C-621A36B4A632}" dt="2024-11-12T00:55:12.964" v="700" actId="26606"/>
          <ac:spMkLst>
            <pc:docMk/>
            <pc:sldMk cId="3383700410" sldId="277"/>
            <ac:spMk id="238" creationId="{23370524-0FE7-41B4-ABCF-7FB26B6CF1F6}"/>
          </ac:spMkLst>
        </pc:spChg>
        <pc:spChg chg="add del">
          <ac:chgData name="Eirik Andreas Steffensen" userId="ac39354be8343a9a" providerId="LiveId" clId="{CD68ADBD-1AFD-4703-925C-621A36B4A632}" dt="2024-11-12T00:54:38.315" v="670" actId="26606"/>
          <ac:spMkLst>
            <pc:docMk/>
            <pc:sldMk cId="3383700410" sldId="277"/>
            <ac:spMk id="239" creationId="{2A4588C6-4069-4731-BFB4-10F1E6D37842}"/>
          </ac:spMkLst>
        </pc:spChg>
        <pc:spChg chg="add del">
          <ac:chgData name="Eirik Andreas Steffensen" userId="ac39354be8343a9a" providerId="LiveId" clId="{CD68ADBD-1AFD-4703-925C-621A36B4A632}" dt="2024-11-12T00:54:38.315" v="670" actId="26606"/>
          <ac:spMkLst>
            <pc:docMk/>
            <pc:sldMk cId="3383700410" sldId="277"/>
            <ac:spMk id="240" creationId="{23370524-0FE7-41B4-ABCF-7FB26B6CF1F6}"/>
          </ac:spMkLst>
        </pc:spChg>
        <pc:spChg chg="add del">
          <ac:chgData name="Eirik Andreas Steffensen" userId="ac39354be8343a9a" providerId="LiveId" clId="{CD68ADBD-1AFD-4703-925C-621A36B4A632}" dt="2024-11-12T00:54:38.315" v="670" actId="26606"/>
          <ac:spMkLst>
            <pc:docMk/>
            <pc:sldMk cId="3383700410" sldId="277"/>
            <ac:spMk id="243" creationId="{4E93B92B-0DD5-4277-9D69-972ABADC3559}"/>
          </ac:spMkLst>
        </pc:spChg>
        <pc:spChg chg="add del">
          <ac:chgData name="Eirik Andreas Steffensen" userId="ac39354be8343a9a" providerId="LiveId" clId="{CD68ADBD-1AFD-4703-925C-621A36B4A632}" dt="2024-11-12T00:54:38.315" v="670" actId="26606"/>
          <ac:spMkLst>
            <pc:docMk/>
            <pc:sldMk cId="3383700410" sldId="277"/>
            <ac:spMk id="244" creationId="{7CE87768-354E-4E3F-8202-9F387CF50590}"/>
          </ac:spMkLst>
        </pc:spChg>
        <pc:spChg chg="add del">
          <ac:chgData name="Eirik Andreas Steffensen" userId="ac39354be8343a9a" providerId="LiveId" clId="{CD68ADBD-1AFD-4703-925C-621A36B4A632}" dt="2024-11-12T00:54:38.315" v="670" actId="26606"/>
          <ac:spMkLst>
            <pc:docMk/>
            <pc:sldMk cId="3383700410" sldId="277"/>
            <ac:spMk id="245" creationId="{09E5B98F-BD75-4A30-BF72-0A91074702FC}"/>
          </ac:spMkLst>
        </pc:spChg>
        <pc:spChg chg="add del">
          <ac:chgData name="Eirik Andreas Steffensen" userId="ac39354be8343a9a" providerId="LiveId" clId="{CD68ADBD-1AFD-4703-925C-621A36B4A632}" dt="2024-11-12T00:54:38.315" v="670" actId="26606"/>
          <ac:spMkLst>
            <pc:docMk/>
            <pc:sldMk cId="3383700410" sldId="277"/>
            <ac:spMk id="246" creationId="{8AAB91E3-41BE-4478-BF23-A24D43E146C5}"/>
          </ac:spMkLst>
        </pc:spChg>
        <pc:spChg chg="add del">
          <ac:chgData name="Eirik Andreas Steffensen" userId="ac39354be8343a9a" providerId="LiveId" clId="{CD68ADBD-1AFD-4703-925C-621A36B4A632}" dt="2024-11-12T00:54:38.315" v="670" actId="26606"/>
          <ac:spMkLst>
            <pc:docMk/>
            <pc:sldMk cId="3383700410" sldId="277"/>
            <ac:spMk id="247" creationId="{96DFC7EA-8516-41F1-8ED9-C0A8E1E0862A}"/>
          </ac:spMkLst>
        </pc:spChg>
        <pc:spChg chg="add del">
          <ac:chgData name="Eirik Andreas Steffensen" userId="ac39354be8343a9a" providerId="LiveId" clId="{CD68ADBD-1AFD-4703-925C-621A36B4A632}" dt="2024-11-12T00:54:38.315" v="670" actId="26606"/>
          <ac:spMkLst>
            <pc:docMk/>
            <pc:sldMk cId="3383700410" sldId="277"/>
            <ac:spMk id="248" creationId="{E24E972C-8744-4CFA-B783-41EA3CC38199}"/>
          </ac:spMkLst>
        </pc:spChg>
        <pc:spChg chg="add del">
          <ac:chgData name="Eirik Andreas Steffensen" userId="ac39354be8343a9a" providerId="LiveId" clId="{CD68ADBD-1AFD-4703-925C-621A36B4A632}" dt="2024-11-12T00:54:38.315" v="670" actId="26606"/>
          <ac:spMkLst>
            <pc:docMk/>
            <pc:sldMk cId="3383700410" sldId="277"/>
            <ac:spMk id="249" creationId="{C7C88F2E-E233-48BA-B85F-D06BA522B790}"/>
          </ac:spMkLst>
        </pc:spChg>
        <pc:spChg chg="add del">
          <ac:chgData name="Eirik Andreas Steffensen" userId="ac39354be8343a9a" providerId="LiveId" clId="{CD68ADBD-1AFD-4703-925C-621A36B4A632}" dt="2024-11-12T00:55:12.964" v="700" actId="26606"/>
          <ac:spMkLst>
            <pc:docMk/>
            <pc:sldMk cId="3383700410" sldId="277"/>
            <ac:spMk id="252" creationId="{4E93B92B-0DD5-4277-9D69-972ABADC3559}"/>
          </ac:spMkLst>
        </pc:spChg>
        <pc:spChg chg="add del">
          <ac:chgData name="Eirik Andreas Steffensen" userId="ac39354be8343a9a" providerId="LiveId" clId="{CD68ADBD-1AFD-4703-925C-621A36B4A632}" dt="2024-11-12T00:55:12.964" v="700" actId="26606"/>
          <ac:spMkLst>
            <pc:docMk/>
            <pc:sldMk cId="3383700410" sldId="277"/>
            <ac:spMk id="253" creationId="{7CE87768-354E-4E3F-8202-9F387CF50590}"/>
          </ac:spMkLst>
        </pc:spChg>
        <pc:spChg chg="add del">
          <ac:chgData name="Eirik Andreas Steffensen" userId="ac39354be8343a9a" providerId="LiveId" clId="{CD68ADBD-1AFD-4703-925C-621A36B4A632}" dt="2024-11-12T00:55:12.964" v="700" actId="26606"/>
          <ac:spMkLst>
            <pc:docMk/>
            <pc:sldMk cId="3383700410" sldId="277"/>
            <ac:spMk id="254" creationId="{09E5B98F-BD75-4A30-BF72-0A91074702FC}"/>
          </ac:spMkLst>
        </pc:spChg>
        <pc:spChg chg="add del">
          <ac:chgData name="Eirik Andreas Steffensen" userId="ac39354be8343a9a" providerId="LiveId" clId="{CD68ADBD-1AFD-4703-925C-621A36B4A632}" dt="2024-11-12T00:55:12.964" v="700" actId="26606"/>
          <ac:spMkLst>
            <pc:docMk/>
            <pc:sldMk cId="3383700410" sldId="277"/>
            <ac:spMk id="255" creationId="{8AAB91E3-41BE-4478-BF23-A24D43E146C5}"/>
          </ac:spMkLst>
        </pc:spChg>
        <pc:spChg chg="add del">
          <ac:chgData name="Eirik Andreas Steffensen" userId="ac39354be8343a9a" providerId="LiveId" clId="{CD68ADBD-1AFD-4703-925C-621A36B4A632}" dt="2024-11-12T00:55:12.964" v="700" actId="26606"/>
          <ac:spMkLst>
            <pc:docMk/>
            <pc:sldMk cId="3383700410" sldId="277"/>
            <ac:spMk id="256" creationId="{96DFC7EA-8516-41F1-8ED9-C0A8E1E0862A}"/>
          </ac:spMkLst>
        </pc:spChg>
        <pc:spChg chg="add del">
          <ac:chgData name="Eirik Andreas Steffensen" userId="ac39354be8343a9a" providerId="LiveId" clId="{CD68ADBD-1AFD-4703-925C-621A36B4A632}" dt="2024-11-12T00:55:12.964" v="700" actId="26606"/>
          <ac:spMkLst>
            <pc:docMk/>
            <pc:sldMk cId="3383700410" sldId="277"/>
            <ac:spMk id="257" creationId="{E24E972C-8744-4CFA-B783-41EA3CC38199}"/>
          </ac:spMkLst>
        </pc:spChg>
        <pc:spChg chg="add del">
          <ac:chgData name="Eirik Andreas Steffensen" userId="ac39354be8343a9a" providerId="LiveId" clId="{CD68ADBD-1AFD-4703-925C-621A36B4A632}" dt="2024-11-12T00:55:12.964" v="700" actId="26606"/>
          <ac:spMkLst>
            <pc:docMk/>
            <pc:sldMk cId="3383700410" sldId="277"/>
            <ac:spMk id="258" creationId="{C7C88F2E-E233-48BA-B85F-D06BA522B790}"/>
          </ac:spMkLst>
        </pc:spChg>
        <pc:spChg chg="add del">
          <ac:chgData name="Eirik Andreas Steffensen" userId="ac39354be8343a9a" providerId="LiveId" clId="{CD68ADBD-1AFD-4703-925C-621A36B4A632}" dt="2024-11-12T00:55:16.463" v="702" actId="26606"/>
          <ac:spMkLst>
            <pc:docMk/>
            <pc:sldMk cId="3383700410" sldId="277"/>
            <ac:spMk id="262" creationId="{3F088236-D655-4F88-B238-E16762358025}"/>
          </ac:spMkLst>
        </pc:spChg>
        <pc:spChg chg="add del">
          <ac:chgData name="Eirik Andreas Steffensen" userId="ac39354be8343a9a" providerId="LiveId" clId="{CD68ADBD-1AFD-4703-925C-621A36B4A632}" dt="2024-11-12T00:55:16.463" v="702" actId="26606"/>
          <ac:spMkLst>
            <pc:docMk/>
            <pc:sldMk cId="3383700410" sldId="277"/>
            <ac:spMk id="263" creationId="{3DAC0C92-199E-475C-9390-119A9B027276}"/>
          </ac:spMkLst>
        </pc:spChg>
        <pc:spChg chg="add del">
          <ac:chgData name="Eirik Andreas Steffensen" userId="ac39354be8343a9a" providerId="LiveId" clId="{CD68ADBD-1AFD-4703-925C-621A36B4A632}" dt="2024-11-12T00:55:16.463" v="702" actId="26606"/>
          <ac:spMkLst>
            <pc:docMk/>
            <pc:sldMk cId="3383700410" sldId="277"/>
            <ac:spMk id="264" creationId="{C4CFB339-0ED8-4FE2-9EF1-6D1375B8499B}"/>
          </ac:spMkLst>
        </pc:spChg>
        <pc:spChg chg="add del">
          <ac:chgData name="Eirik Andreas Steffensen" userId="ac39354be8343a9a" providerId="LiveId" clId="{CD68ADBD-1AFD-4703-925C-621A36B4A632}" dt="2024-11-12T00:55:16.463" v="702" actId="26606"/>
          <ac:spMkLst>
            <pc:docMk/>
            <pc:sldMk cId="3383700410" sldId="277"/>
            <ac:spMk id="265" creationId="{31896C80-2069-4431-9C19-83B913734490}"/>
          </ac:spMkLst>
        </pc:spChg>
        <pc:spChg chg="add del">
          <ac:chgData name="Eirik Andreas Steffensen" userId="ac39354be8343a9a" providerId="LiveId" clId="{CD68ADBD-1AFD-4703-925C-621A36B4A632}" dt="2024-11-12T00:55:16.463" v="702" actId="26606"/>
          <ac:spMkLst>
            <pc:docMk/>
            <pc:sldMk cId="3383700410" sldId="277"/>
            <ac:spMk id="266" creationId="{BF120A21-0841-4823-B0C4-28AEBCEF9B78}"/>
          </ac:spMkLst>
        </pc:spChg>
        <pc:spChg chg="add del">
          <ac:chgData name="Eirik Andreas Steffensen" userId="ac39354be8343a9a" providerId="LiveId" clId="{CD68ADBD-1AFD-4703-925C-621A36B4A632}" dt="2024-11-12T00:55:16.463" v="702" actId="26606"/>
          <ac:spMkLst>
            <pc:docMk/>
            <pc:sldMk cId="3383700410" sldId="277"/>
            <ac:spMk id="267" creationId="{DBB05BAE-BBD3-4289-899F-A6851503C6B0}"/>
          </ac:spMkLst>
        </pc:spChg>
        <pc:spChg chg="add del">
          <ac:chgData name="Eirik Andreas Steffensen" userId="ac39354be8343a9a" providerId="LiveId" clId="{CD68ADBD-1AFD-4703-925C-621A36B4A632}" dt="2024-11-12T00:55:16.463" v="702" actId="26606"/>
          <ac:spMkLst>
            <pc:docMk/>
            <pc:sldMk cId="3383700410" sldId="277"/>
            <ac:spMk id="268" creationId="{9874D11C-36F5-4BBE-A490-019A54E953B0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383700410" sldId="277"/>
            <ac:spMk id="270" creationId="{31AF5A33-5C3E-4B00-B636-470C37CD0793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383700410" sldId="277"/>
            <ac:spMk id="271" creationId="{1D4F4279-6CB8-4935-B70E-47B0D4BF7E33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383700410" sldId="277"/>
            <ac:spMk id="274" creationId="{BD4BEF6F-1F5D-425B-B942-CE0EC90D3760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383700410" sldId="277"/>
            <ac:spMk id="275" creationId="{17D310E3-BA9A-4243-B504-0D1F6220659B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383700410" sldId="277"/>
            <ac:spMk id="276" creationId="{E866FCBB-59B5-4CDF-BEE6-633824440939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383700410" sldId="277"/>
            <ac:spMk id="277" creationId="{6AC675E8-14B6-40FA-B3B3-C1E2E39D26EC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383700410" sldId="277"/>
            <ac:spMk id="278" creationId="{56989EBF-8722-45B6-80BA-3B62833E4F59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383700410" sldId="277"/>
            <ac:spMk id="279" creationId="{7C9F3575-4D35-4C55-93E6-A0BB647C5A1F}"/>
          </ac:spMkLst>
        </pc:spChg>
        <pc:spChg chg="add del">
          <ac:chgData name="Eirik Andreas Steffensen" userId="ac39354be8343a9a" providerId="LiveId" clId="{CD68ADBD-1AFD-4703-925C-621A36B4A632}" dt="2024-11-12T22:16:30.615" v="1094"/>
          <ac:spMkLst>
            <pc:docMk/>
            <pc:sldMk cId="3383700410" sldId="277"/>
            <ac:spMk id="280" creationId="{868C8FD7-A917-4543-8961-F5EB09C27570}"/>
          </ac:spMkLst>
        </pc:spChg>
        <pc:grpChg chg="add del">
          <ac:chgData name="Eirik Andreas Steffensen" userId="ac39354be8343a9a" providerId="LiveId" clId="{CD68ADBD-1AFD-4703-925C-621A36B4A632}" dt="2024-11-12T00:54:48.248" v="674" actId="26606"/>
          <ac:grpSpMkLst>
            <pc:docMk/>
            <pc:sldMk cId="3383700410" sldId="277"/>
            <ac:grpSpMk id="207" creationId="{F3BC879B-A529-47C3-A6A5-914D67AAAA8C}"/>
          </ac:grpSpMkLst>
        </pc:grpChg>
        <pc:grpChg chg="add del">
          <ac:chgData name="Eirik Andreas Steffensen" userId="ac39354be8343a9a" providerId="LiveId" clId="{CD68ADBD-1AFD-4703-925C-621A36B4A632}" dt="2024-11-12T00:55:02.022" v="690" actId="26606"/>
          <ac:grpSpMkLst>
            <pc:docMk/>
            <pc:sldMk cId="3383700410" sldId="277"/>
            <ac:grpSpMk id="224" creationId="{F3BC879B-A529-47C3-A6A5-914D67AAAA8C}"/>
          </ac:grpSpMkLst>
        </pc:grpChg>
        <pc:grpChg chg="add del">
          <ac:chgData name="Eirik Andreas Steffensen" userId="ac39354be8343a9a" providerId="LiveId" clId="{CD68ADBD-1AFD-4703-925C-621A36B4A632}" dt="2024-11-12T00:55:03.582" v="694" actId="26606"/>
          <ac:grpSpMkLst>
            <pc:docMk/>
            <pc:sldMk cId="3383700410" sldId="277"/>
            <ac:grpSpMk id="228" creationId="{F3BC879B-A529-47C3-A6A5-914D67AAAA8C}"/>
          </ac:grpSpMkLst>
        </pc:grpChg>
        <pc:picChg chg="add mod ord">
          <ac:chgData name="Eirik Andreas Steffensen" userId="ac39354be8343a9a" providerId="LiveId" clId="{CD68ADBD-1AFD-4703-925C-621A36B4A632}" dt="2024-11-12T00:56:10.802" v="722" actId="1076"/>
          <ac:picMkLst>
            <pc:docMk/>
            <pc:sldMk cId="3383700410" sldId="277"/>
            <ac:picMk id="15" creationId="{35A4E63A-39B4-EEEA-2D6D-895482B08911}"/>
          </ac:picMkLst>
        </pc:picChg>
        <pc:picChg chg="del">
          <ac:chgData name="Eirik Andreas Steffensen" userId="ac39354be8343a9a" providerId="LiveId" clId="{CD68ADBD-1AFD-4703-925C-621A36B4A632}" dt="2024-11-12T00:51:32.597" v="576" actId="478"/>
          <ac:picMkLst>
            <pc:docMk/>
            <pc:sldMk cId="3383700410" sldId="277"/>
            <ac:picMk id="107" creationId="{D75547B1-9B3B-7AAE-9D1F-534AA1194374}"/>
          </ac:picMkLst>
        </pc:picChg>
        <pc:cxnChg chg="del">
          <ac:chgData name="Eirik Andreas Steffensen" userId="ac39354be8343a9a" providerId="LiveId" clId="{CD68ADBD-1AFD-4703-925C-621A36B4A632}" dt="2024-11-12T00:52:27.299" v="586" actId="26606"/>
          <ac:cxnSpMkLst>
            <pc:docMk/>
            <pc:sldMk cId="3383700410" sldId="277"/>
            <ac:cxnSpMk id="171" creationId="{55EFD9C7-A748-3E6A-AFD3-48EB0C6497A9}"/>
          </ac:cxnSpMkLst>
        </pc:cxnChg>
        <pc:cxnChg chg="del">
          <ac:chgData name="Eirik Andreas Steffensen" userId="ac39354be8343a9a" providerId="LiveId" clId="{CD68ADBD-1AFD-4703-925C-621A36B4A632}" dt="2024-11-12T00:52:27.299" v="586" actId="26606"/>
          <ac:cxnSpMkLst>
            <pc:docMk/>
            <pc:sldMk cId="3383700410" sldId="277"/>
            <ac:cxnSpMk id="172" creationId="{82FB53B5-6A42-CCE9-4D34-DC0B585B1E15}"/>
          </ac:cxnSpMkLst>
        </pc:cxnChg>
        <pc:cxnChg chg="add del">
          <ac:chgData name="Eirik Andreas Steffensen" userId="ac39354be8343a9a" providerId="LiveId" clId="{CD68ADBD-1AFD-4703-925C-621A36B4A632}" dt="2024-11-12T00:55:16.479" v="703" actId="26606"/>
          <ac:cxnSpMkLst>
            <pc:docMk/>
            <pc:sldMk cId="3383700410" sldId="277"/>
            <ac:cxnSpMk id="188" creationId="{126709FF-BC45-4BDA-88FE-6727BCBD9750}"/>
          </ac:cxnSpMkLst>
        </pc:cxnChg>
        <pc:cxnChg chg="add del">
          <ac:chgData name="Eirik Andreas Steffensen" userId="ac39354be8343a9a" providerId="LiveId" clId="{CD68ADBD-1AFD-4703-925C-621A36B4A632}" dt="2024-11-12T00:55:16.479" v="703" actId="26606"/>
          <ac:cxnSpMkLst>
            <pc:docMk/>
            <pc:sldMk cId="3383700410" sldId="277"/>
            <ac:cxnSpMk id="190" creationId="{43B53C46-807E-496A-8ACD-66372ECA6533}"/>
          </ac:cxnSpMkLst>
        </pc:cxnChg>
        <pc:cxnChg chg="add del">
          <ac:chgData name="Eirik Andreas Steffensen" userId="ac39354be8343a9a" providerId="LiveId" clId="{CD68ADBD-1AFD-4703-925C-621A36B4A632}" dt="2024-11-12T00:54:32.629" v="666" actId="26606"/>
          <ac:cxnSpMkLst>
            <pc:docMk/>
            <pc:sldMk cId="3383700410" sldId="277"/>
            <ac:cxnSpMk id="213" creationId="{063B6EC6-D752-4EE7-908B-F8F19E8C7FEA}"/>
          </ac:cxnSpMkLst>
        </pc:cxnChg>
        <pc:cxnChg chg="add del">
          <ac:chgData name="Eirik Andreas Steffensen" userId="ac39354be8343a9a" providerId="LiveId" clId="{CD68ADBD-1AFD-4703-925C-621A36B4A632}" dt="2024-11-12T00:54:32.629" v="666" actId="26606"/>
          <ac:cxnSpMkLst>
            <pc:docMk/>
            <pc:sldMk cId="3383700410" sldId="277"/>
            <ac:cxnSpMk id="215" creationId="{EFECD4E8-AD3E-4228-82A2-9461958EA94D}"/>
          </ac:cxnSpMkLst>
        </pc:cxnChg>
        <pc:cxnChg chg="add del">
          <ac:chgData name="Eirik Andreas Steffensen" userId="ac39354be8343a9a" providerId="LiveId" clId="{CD68ADBD-1AFD-4703-925C-621A36B4A632}" dt="2024-11-12T00:54:34.959" v="668" actId="26606"/>
          <ac:cxnSpMkLst>
            <pc:docMk/>
            <pc:sldMk cId="3383700410" sldId="277"/>
            <ac:cxnSpMk id="229" creationId="{64FA5DFF-7FE6-4855-84E6-DFA78EE978BD}"/>
          </ac:cxnSpMkLst>
        </pc:cxnChg>
        <pc:cxnChg chg="add del">
          <ac:chgData name="Eirik Andreas Steffensen" userId="ac39354be8343a9a" providerId="LiveId" clId="{CD68ADBD-1AFD-4703-925C-621A36B4A632}" dt="2024-11-12T00:54:34.959" v="668" actId="26606"/>
          <ac:cxnSpMkLst>
            <pc:docMk/>
            <pc:sldMk cId="3383700410" sldId="277"/>
            <ac:cxnSpMk id="230" creationId="{2AFD8CBA-54A3-4363-991B-B9C631BBFA74}"/>
          </ac:cxnSpMkLst>
        </pc:cxnChg>
        <pc:cxnChg chg="add del">
          <ac:chgData name="Eirik Andreas Steffensen" userId="ac39354be8343a9a" providerId="LiveId" clId="{CD68ADBD-1AFD-4703-925C-621A36B4A632}" dt="2024-11-12T00:54:38.315" v="670" actId="26606"/>
          <ac:cxnSpMkLst>
            <pc:docMk/>
            <pc:sldMk cId="3383700410" sldId="277"/>
            <ac:cxnSpMk id="241" creationId="{E0A9CA40-1F57-4A6D-ACDA-F720AA468CF6}"/>
          </ac:cxnSpMkLst>
        </pc:cxnChg>
        <pc:cxnChg chg="add del">
          <ac:chgData name="Eirik Andreas Steffensen" userId="ac39354be8343a9a" providerId="LiveId" clId="{CD68ADBD-1AFD-4703-925C-621A36B4A632}" dt="2024-11-12T00:54:38.315" v="670" actId="26606"/>
          <ac:cxnSpMkLst>
            <pc:docMk/>
            <pc:sldMk cId="3383700410" sldId="277"/>
            <ac:cxnSpMk id="242" creationId="{B2A94EDB-B0FE-4678-8E69-0F137AE3BE6C}"/>
          </ac:cxnSpMkLst>
        </pc:cxnChg>
        <pc:cxnChg chg="add del">
          <ac:chgData name="Eirik Andreas Steffensen" userId="ac39354be8343a9a" providerId="LiveId" clId="{CD68ADBD-1AFD-4703-925C-621A36B4A632}" dt="2024-11-12T00:55:12.964" v="700" actId="26606"/>
          <ac:cxnSpMkLst>
            <pc:docMk/>
            <pc:sldMk cId="3383700410" sldId="277"/>
            <ac:cxnSpMk id="250" creationId="{E0A9CA40-1F57-4A6D-ACDA-F720AA468CF6}"/>
          </ac:cxnSpMkLst>
        </pc:cxnChg>
        <pc:cxnChg chg="add del">
          <ac:chgData name="Eirik Andreas Steffensen" userId="ac39354be8343a9a" providerId="LiveId" clId="{CD68ADBD-1AFD-4703-925C-621A36B4A632}" dt="2024-11-12T00:55:12.964" v="700" actId="26606"/>
          <ac:cxnSpMkLst>
            <pc:docMk/>
            <pc:sldMk cId="3383700410" sldId="277"/>
            <ac:cxnSpMk id="251" creationId="{B2A94EDB-B0FE-4678-8E69-0F137AE3BE6C}"/>
          </ac:cxnSpMkLst>
        </pc:cxnChg>
        <pc:cxnChg chg="add del">
          <ac:chgData name="Eirik Andreas Steffensen" userId="ac39354be8343a9a" providerId="LiveId" clId="{CD68ADBD-1AFD-4703-925C-621A36B4A632}" dt="2024-11-12T00:55:16.463" v="702" actId="26606"/>
          <ac:cxnSpMkLst>
            <pc:docMk/>
            <pc:sldMk cId="3383700410" sldId="277"/>
            <ac:cxnSpMk id="260" creationId="{64FA5DFF-7FE6-4855-84E6-DFA78EE978BD}"/>
          </ac:cxnSpMkLst>
        </pc:cxnChg>
        <pc:cxnChg chg="add del">
          <ac:chgData name="Eirik Andreas Steffensen" userId="ac39354be8343a9a" providerId="LiveId" clId="{CD68ADBD-1AFD-4703-925C-621A36B4A632}" dt="2024-11-12T00:55:16.463" v="702" actId="26606"/>
          <ac:cxnSpMkLst>
            <pc:docMk/>
            <pc:sldMk cId="3383700410" sldId="277"/>
            <ac:cxnSpMk id="261" creationId="{2AFD8CBA-54A3-4363-991B-B9C631BBFA74}"/>
          </ac:cxnSpMkLst>
        </pc:cxnChg>
        <pc:cxnChg chg="add del">
          <ac:chgData name="Eirik Andreas Steffensen" userId="ac39354be8343a9a" providerId="LiveId" clId="{CD68ADBD-1AFD-4703-925C-621A36B4A632}" dt="2024-11-12T22:16:30.615" v="1094"/>
          <ac:cxnSpMkLst>
            <pc:docMk/>
            <pc:sldMk cId="3383700410" sldId="277"/>
            <ac:cxnSpMk id="272" creationId="{126709FF-BC45-4BDA-88FE-6727BCBD9750}"/>
          </ac:cxnSpMkLst>
        </pc:cxnChg>
        <pc:cxnChg chg="add del">
          <ac:chgData name="Eirik Andreas Steffensen" userId="ac39354be8343a9a" providerId="LiveId" clId="{CD68ADBD-1AFD-4703-925C-621A36B4A632}" dt="2024-11-12T22:16:30.615" v="1094"/>
          <ac:cxnSpMkLst>
            <pc:docMk/>
            <pc:sldMk cId="3383700410" sldId="277"/>
            <ac:cxnSpMk id="273" creationId="{43B53C46-807E-496A-8ACD-66372ECA6533}"/>
          </ac:cxnSpMkLst>
        </pc:cxnChg>
      </pc:sldChg>
      <pc:sldChg chg="delSp del mod delAnim">
        <pc:chgData name="Eirik Andreas Steffensen" userId="ac39354be8343a9a" providerId="LiveId" clId="{CD68ADBD-1AFD-4703-925C-621A36B4A632}" dt="2024-11-12T22:13:50.115" v="1060" actId="2696"/>
        <pc:sldMkLst>
          <pc:docMk/>
          <pc:sldMk cId="3154043042" sldId="278"/>
        </pc:sldMkLst>
        <pc:picChg chg="del">
          <ac:chgData name="Eirik Andreas Steffensen" userId="ac39354be8343a9a" providerId="LiveId" clId="{CD68ADBD-1AFD-4703-925C-621A36B4A632}" dt="2024-11-12T22:09:12.951" v="986" actId="21"/>
          <ac:picMkLst>
            <pc:docMk/>
            <pc:sldMk cId="3154043042" sldId="278"/>
            <ac:picMk id="4" creationId="{D0AAA09E-5625-4556-E248-E1690FCE110F}"/>
          </ac:picMkLst>
        </pc:picChg>
      </pc:sldChg>
      <pc:sldChg chg="addSp delSp modSp add mod delAnim modAnim delDesignElem">
        <pc:chgData name="Eirik Andreas Steffensen" userId="ac39354be8343a9a" providerId="LiveId" clId="{CD68ADBD-1AFD-4703-925C-621A36B4A632}" dt="2024-11-13T10:09:23.153" v="1432" actId="20577"/>
        <pc:sldMkLst>
          <pc:docMk/>
          <pc:sldMk cId="2102633727" sldId="279"/>
        </pc:sldMkLst>
        <pc:spChg chg="mod">
          <ac:chgData name="Eirik Andreas Steffensen" userId="ac39354be8343a9a" providerId="LiveId" clId="{CD68ADBD-1AFD-4703-925C-621A36B4A632}" dt="2024-11-13T10:09:23.153" v="1432" actId="20577"/>
          <ac:spMkLst>
            <pc:docMk/>
            <pc:sldMk cId="2102633727" sldId="279"/>
            <ac:spMk id="2" creationId="{85C694FC-89AC-C68D-AEA4-A8D644EC99E5}"/>
          </ac:spMkLst>
        </pc:spChg>
        <pc:spChg chg="add del mod">
          <ac:chgData name="Eirik Andreas Steffensen" userId="ac39354be8343a9a" providerId="LiveId" clId="{CD68ADBD-1AFD-4703-925C-621A36B4A632}" dt="2024-11-12T22:09:13.866" v="987"/>
          <ac:spMkLst>
            <pc:docMk/>
            <pc:sldMk cId="2102633727" sldId="279"/>
            <ac:spMk id="5" creationId="{039E0C7C-2065-DCCE-52E4-48DABD4E9DDB}"/>
          </ac:spMkLst>
        </pc:spChg>
        <pc:grpChg chg="add del">
          <ac:chgData name="Eirik Andreas Steffensen" userId="ac39354be8343a9a" providerId="LiveId" clId="{CD68ADBD-1AFD-4703-925C-621A36B4A632}" dt="2024-11-12T22:16:30.615" v="1094"/>
          <ac:grpSpMkLst>
            <pc:docMk/>
            <pc:sldMk cId="2102633727" sldId="279"/>
            <ac:grpSpMk id="36" creationId="{4815A7B4-532E-48C9-AC24-D78ACF3339DB}"/>
          </ac:grpSpMkLst>
        </pc:grpChg>
        <pc:picChg chg="del">
          <ac:chgData name="Eirik Andreas Steffensen" userId="ac39354be8343a9a" providerId="LiveId" clId="{CD68ADBD-1AFD-4703-925C-621A36B4A632}" dt="2024-11-12T22:09:11.411" v="985" actId="478"/>
          <ac:picMkLst>
            <pc:docMk/>
            <pc:sldMk cId="2102633727" sldId="279"/>
            <ac:picMk id="4" creationId="{3A129CBC-5DEB-7EE1-05FA-927D3D00A393}"/>
          </ac:picMkLst>
        </pc:picChg>
        <pc:picChg chg="add mod">
          <ac:chgData name="Eirik Andreas Steffensen" userId="ac39354be8343a9a" providerId="LiveId" clId="{CD68ADBD-1AFD-4703-925C-621A36B4A632}" dt="2024-11-12T22:16:30.615" v="1094"/>
          <ac:picMkLst>
            <pc:docMk/>
            <pc:sldMk cId="2102633727" sldId="279"/>
            <ac:picMk id="6" creationId="{D0AAA09E-5625-4556-E248-E1690FCE110F}"/>
          </ac:picMkLst>
        </pc:picChg>
      </pc:sldChg>
      <pc:sldChg chg="addSp delSp modSp add mod ord delAnim modAnim delDesignElem">
        <pc:chgData name="Eirik Andreas Steffensen" userId="ac39354be8343a9a" providerId="LiveId" clId="{CD68ADBD-1AFD-4703-925C-621A36B4A632}" dt="2024-11-13T10:09:19.721" v="1428" actId="20577"/>
        <pc:sldMkLst>
          <pc:docMk/>
          <pc:sldMk cId="359057976" sldId="280"/>
        </pc:sldMkLst>
        <pc:spChg chg="mod">
          <ac:chgData name="Eirik Andreas Steffensen" userId="ac39354be8343a9a" providerId="LiveId" clId="{CD68ADBD-1AFD-4703-925C-621A36B4A632}" dt="2024-11-13T10:09:19.721" v="1428" actId="20577"/>
          <ac:spMkLst>
            <pc:docMk/>
            <pc:sldMk cId="359057976" sldId="280"/>
            <ac:spMk id="2" creationId="{85C694FC-89AC-C68D-AEA4-A8D644EC99E5}"/>
          </ac:spMkLst>
        </pc:spChg>
        <pc:spChg chg="add del mod ord">
          <ac:chgData name="Eirik Andreas Steffensen" userId="ac39354be8343a9a" providerId="LiveId" clId="{CD68ADBD-1AFD-4703-925C-621A36B4A632}" dt="2024-11-12T22:09:59.569" v="1006" actId="478"/>
          <ac:spMkLst>
            <pc:docMk/>
            <pc:sldMk cId="359057976" sldId="280"/>
            <ac:spMk id="5" creationId="{5639C078-432D-4998-F624-2BE9F642F8CA}"/>
          </ac:spMkLst>
        </pc:spChg>
        <pc:grpChg chg="add del">
          <ac:chgData name="Eirik Andreas Steffensen" userId="ac39354be8343a9a" providerId="LiveId" clId="{CD68ADBD-1AFD-4703-925C-621A36B4A632}" dt="2024-11-12T22:10:02.009" v="1008" actId="26606"/>
          <ac:grpSpMkLst>
            <pc:docMk/>
            <pc:sldMk cId="359057976" sldId="280"/>
            <ac:grpSpMk id="12" creationId="{6CC33B2B-B475-4189-BA8F-3CF8248DC685}"/>
          </ac:grpSpMkLst>
        </pc:grpChg>
        <pc:grpChg chg="add del">
          <ac:chgData name="Eirik Andreas Steffensen" userId="ac39354be8343a9a" providerId="LiveId" clId="{CD68ADBD-1AFD-4703-925C-621A36B4A632}" dt="2024-11-12T22:10:03.399" v="1010" actId="26606"/>
          <ac:grpSpMkLst>
            <pc:docMk/>
            <pc:sldMk cId="359057976" sldId="280"/>
            <ac:grpSpMk id="27" creationId="{6CC33B2B-B475-4189-BA8F-3CF8248DC685}"/>
          </ac:grpSpMkLst>
        </pc:grpChg>
        <pc:grpChg chg="add del">
          <ac:chgData name="Eirik Andreas Steffensen" userId="ac39354be8343a9a" providerId="LiveId" clId="{CD68ADBD-1AFD-4703-925C-621A36B4A632}" dt="2024-11-12T22:09:57.459" v="1005" actId="26606"/>
          <ac:grpSpMkLst>
            <pc:docMk/>
            <pc:sldMk cId="359057976" sldId="280"/>
            <ac:grpSpMk id="36" creationId="{4815A7B4-532E-48C9-AC24-D78ACF3339DB}"/>
          </ac:grpSpMkLst>
        </pc:grpChg>
        <pc:grpChg chg="add del">
          <ac:chgData name="Eirik Andreas Steffensen" userId="ac39354be8343a9a" providerId="LiveId" clId="{CD68ADBD-1AFD-4703-925C-621A36B4A632}" dt="2024-11-12T22:10:04.436" v="1012" actId="26606"/>
          <ac:grpSpMkLst>
            <pc:docMk/>
            <pc:sldMk cId="359057976" sldId="280"/>
            <ac:grpSpMk id="40" creationId="{6CC33B2B-B475-4189-BA8F-3CF8248DC685}"/>
          </ac:grpSpMkLst>
        </pc:grpChg>
        <pc:grpChg chg="add del">
          <ac:chgData name="Eirik Andreas Steffensen" userId="ac39354be8343a9a" providerId="LiveId" clId="{CD68ADBD-1AFD-4703-925C-621A36B4A632}" dt="2024-11-12T22:10:05.414" v="1014" actId="26606"/>
          <ac:grpSpMkLst>
            <pc:docMk/>
            <pc:sldMk cId="359057976" sldId="280"/>
            <ac:grpSpMk id="47" creationId="{6CC33B2B-B475-4189-BA8F-3CF8248DC685}"/>
          </ac:grpSpMkLst>
        </pc:grpChg>
        <pc:grpChg chg="add del">
          <ac:chgData name="Eirik Andreas Steffensen" userId="ac39354be8343a9a" providerId="LiveId" clId="{CD68ADBD-1AFD-4703-925C-621A36B4A632}" dt="2024-11-12T22:16:30.615" v="1094"/>
          <ac:grpSpMkLst>
            <pc:docMk/>
            <pc:sldMk cId="359057976" sldId="280"/>
            <ac:grpSpMk id="58" creationId="{6CC33B2B-B475-4189-BA8F-3CF8248DC685}"/>
          </ac:grpSpMkLst>
        </pc:grpChg>
        <pc:picChg chg="del">
          <ac:chgData name="Eirik Andreas Steffensen" userId="ac39354be8343a9a" providerId="LiveId" clId="{CD68ADBD-1AFD-4703-925C-621A36B4A632}" dt="2024-11-12T22:09:43.736" v="995" actId="478"/>
          <ac:picMkLst>
            <pc:docMk/>
            <pc:sldMk cId="359057976" sldId="280"/>
            <ac:picMk id="4" creationId="{3A129CBC-5DEB-7EE1-05FA-927D3D00A393}"/>
          </ac:picMkLst>
        </pc:picChg>
        <pc:picChg chg="add mod ord">
          <ac:chgData name="Eirik Andreas Steffensen" userId="ac39354be8343a9a" providerId="LiveId" clId="{CD68ADBD-1AFD-4703-925C-621A36B4A632}" dt="2024-11-12T22:12:20.460" v="1051" actId="1076"/>
          <ac:picMkLst>
            <pc:docMk/>
            <pc:sldMk cId="359057976" sldId="280"/>
            <ac:picMk id="6" creationId="{A40A3EAC-661A-2688-80A3-3BB0662AB816}"/>
          </ac:picMkLst>
        </pc:picChg>
        <pc:picChg chg="add mod ord">
          <ac:chgData name="Eirik Andreas Steffensen" userId="ac39354be8343a9a" providerId="LiveId" clId="{CD68ADBD-1AFD-4703-925C-621A36B4A632}" dt="2024-11-12T22:12:17.896" v="1050" actId="1076"/>
          <ac:picMkLst>
            <pc:docMk/>
            <pc:sldMk cId="359057976" sldId="280"/>
            <ac:picMk id="7" creationId="{5F02E589-CC2D-D036-6CA3-4C3FC7363A8D}"/>
          </ac:picMkLst>
        </pc:picChg>
      </pc:sldChg>
      <pc:sldChg chg="addSp delSp modSp add del mod ord delAnim modAnim">
        <pc:chgData name="Eirik Andreas Steffensen" userId="ac39354be8343a9a" providerId="LiveId" clId="{CD68ADBD-1AFD-4703-925C-621A36B4A632}" dt="2024-11-12T22:12:26.282" v="1052" actId="2696"/>
        <pc:sldMkLst>
          <pc:docMk/>
          <pc:sldMk cId="764125582" sldId="281"/>
        </pc:sldMkLst>
        <pc:spChg chg="mod">
          <ac:chgData name="Eirik Andreas Steffensen" userId="ac39354be8343a9a" providerId="LiveId" clId="{CD68ADBD-1AFD-4703-925C-621A36B4A632}" dt="2024-11-12T22:11:14.174" v="1034" actId="207"/>
          <ac:spMkLst>
            <pc:docMk/>
            <pc:sldMk cId="764125582" sldId="281"/>
            <ac:spMk id="2" creationId="{85C694FC-89AC-C68D-AEA4-A8D644EC99E5}"/>
          </ac:spMkLst>
        </pc:spChg>
        <pc:spChg chg="add del mod">
          <ac:chgData name="Eirik Andreas Steffensen" userId="ac39354be8343a9a" providerId="LiveId" clId="{CD68ADBD-1AFD-4703-925C-621A36B4A632}" dt="2024-11-12T22:11:11.011" v="1033" actId="478"/>
          <ac:spMkLst>
            <pc:docMk/>
            <pc:sldMk cId="764125582" sldId="281"/>
            <ac:spMk id="5" creationId="{C3A1727D-64A3-9F59-A409-3525FE2A1138}"/>
          </ac:spMkLst>
        </pc:spChg>
        <pc:grpChg chg="add del">
          <ac:chgData name="Eirik Andreas Steffensen" userId="ac39354be8343a9a" providerId="LiveId" clId="{CD68ADBD-1AFD-4703-925C-621A36B4A632}" dt="2024-11-12T22:11:05.878" v="1032" actId="26606"/>
          <ac:grpSpMkLst>
            <pc:docMk/>
            <pc:sldMk cId="764125582" sldId="281"/>
            <ac:grpSpMk id="36" creationId="{4815A7B4-532E-48C9-AC24-D78ACF3339DB}"/>
          </ac:grpSpMkLst>
        </pc:grpChg>
        <pc:picChg chg="del">
          <ac:chgData name="Eirik Andreas Steffensen" userId="ac39354be8343a9a" providerId="LiveId" clId="{CD68ADBD-1AFD-4703-925C-621A36B4A632}" dt="2024-11-12T22:10:17.300" v="1019" actId="478"/>
          <ac:picMkLst>
            <pc:docMk/>
            <pc:sldMk cId="764125582" sldId="281"/>
            <ac:picMk id="4" creationId="{3A129CBC-5DEB-7EE1-05FA-927D3D00A393}"/>
          </ac:picMkLst>
        </pc:picChg>
        <pc:picChg chg="add mod ord">
          <ac:chgData name="Eirik Andreas Steffensen" userId="ac39354be8343a9a" providerId="LiveId" clId="{CD68ADBD-1AFD-4703-925C-621A36B4A632}" dt="2024-11-12T22:11:26.581" v="1040" actId="1076"/>
          <ac:picMkLst>
            <pc:docMk/>
            <pc:sldMk cId="764125582" sldId="281"/>
            <ac:picMk id="6" creationId="{A4F77689-01EB-ECFD-6537-ADEABD0F45E2}"/>
          </ac:picMkLst>
        </pc:picChg>
        <pc:picChg chg="add mod ord">
          <ac:chgData name="Eirik Andreas Steffensen" userId="ac39354be8343a9a" providerId="LiveId" clId="{CD68ADBD-1AFD-4703-925C-621A36B4A632}" dt="2024-11-12T22:11:05.878" v="1032" actId="26606"/>
          <ac:picMkLst>
            <pc:docMk/>
            <pc:sldMk cId="764125582" sldId="281"/>
            <ac:picMk id="7" creationId="{C6390787-8C37-563D-E48F-E09D398DC3A2}"/>
          </ac:picMkLst>
        </pc:picChg>
      </pc:sldChg>
      <pc:sldChg chg="addSp delSp modSp add mod ord">
        <pc:chgData name="Eirik Andreas Steffensen" userId="ac39354be8343a9a" providerId="LiveId" clId="{CD68ADBD-1AFD-4703-925C-621A36B4A632}" dt="2024-11-13T10:30:02.932" v="1457" actId="20577"/>
        <pc:sldMkLst>
          <pc:docMk/>
          <pc:sldMk cId="3226244268" sldId="281"/>
        </pc:sldMkLst>
        <pc:spChg chg="mod ord">
          <ac:chgData name="Eirik Andreas Steffensen" userId="ac39354be8343a9a" providerId="LiveId" clId="{CD68ADBD-1AFD-4703-925C-621A36B4A632}" dt="2024-11-13T10:30:02.932" v="1457" actId="20577"/>
          <ac:spMkLst>
            <pc:docMk/>
            <pc:sldMk cId="3226244268" sldId="281"/>
            <ac:spMk id="2" creationId="{BE9A9717-1F5C-8EEB-6212-DC99CDA317F1}"/>
          </ac:spMkLst>
        </pc:spChg>
        <pc:spChg chg="del">
          <ac:chgData name="Eirik Andreas Steffensen" userId="ac39354be8343a9a" providerId="LiveId" clId="{CD68ADBD-1AFD-4703-925C-621A36B4A632}" dt="2024-11-13T09:29:46.344" v="1168" actId="478"/>
          <ac:spMkLst>
            <pc:docMk/>
            <pc:sldMk cId="3226244268" sldId="281"/>
            <ac:spMk id="3" creationId="{48E73EA5-62E2-1219-9F84-2B4C9F210CDB}"/>
          </ac:spMkLst>
        </pc:spChg>
        <pc:spChg chg="add mod ord">
          <ac:chgData name="Eirik Andreas Steffensen" userId="ac39354be8343a9a" providerId="LiveId" clId="{CD68ADBD-1AFD-4703-925C-621A36B4A632}" dt="2024-11-13T10:26:50.905" v="1454"/>
          <ac:spMkLst>
            <pc:docMk/>
            <pc:sldMk cId="3226244268" sldId="281"/>
            <ac:spMk id="8" creationId="{AEFF725E-09CD-4D01-3F87-5AE0537C2E99}"/>
          </ac:spMkLst>
        </pc:spChg>
        <pc:spChg chg="add del">
          <ac:chgData name="Eirik Andreas Steffensen" userId="ac39354be8343a9a" providerId="LiveId" clId="{CD68ADBD-1AFD-4703-925C-621A36B4A632}" dt="2024-11-13T09:31:22.548" v="1202" actId="26606"/>
          <ac:spMkLst>
            <pc:docMk/>
            <pc:sldMk cId="3226244268" sldId="281"/>
            <ac:spMk id="222" creationId="{74AB8D9A-60B3-4447-F308-987EB18F4BB5}"/>
          </ac:spMkLst>
        </pc:spChg>
        <pc:spChg chg="add">
          <ac:chgData name="Eirik Andreas Steffensen" userId="ac39354be8343a9a" providerId="LiveId" clId="{CD68ADBD-1AFD-4703-925C-621A36B4A632}" dt="2024-11-13T09:31:22.548" v="1202" actId="26606"/>
          <ac:spMkLst>
            <pc:docMk/>
            <pc:sldMk cId="3226244268" sldId="281"/>
            <ac:spMk id="224" creationId="{E7038D70-4165-4B7C-81B1-689029C47D9F}"/>
          </ac:spMkLst>
        </pc:spChg>
        <pc:spChg chg="add del">
          <ac:chgData name="Eirik Andreas Steffensen" userId="ac39354be8343a9a" providerId="LiveId" clId="{CD68ADBD-1AFD-4703-925C-621A36B4A632}" dt="2024-11-13T09:30:48.116" v="1183" actId="26606"/>
          <ac:spMkLst>
            <pc:docMk/>
            <pc:sldMk cId="3226244268" sldId="281"/>
            <ac:spMk id="229" creationId="{A912E26A-2737-4A42-92C0-4ED8933C8AF6}"/>
          </ac:spMkLst>
        </pc:spChg>
        <pc:spChg chg="add del">
          <ac:chgData name="Eirik Andreas Steffensen" userId="ac39354be8343a9a" providerId="LiveId" clId="{CD68ADBD-1AFD-4703-925C-621A36B4A632}" dt="2024-11-13T09:30:54.012" v="1185" actId="26606"/>
          <ac:spMkLst>
            <pc:docMk/>
            <pc:sldMk cId="3226244268" sldId="281"/>
            <ac:spMk id="231" creationId="{E7038D70-4165-4B7C-81B1-689029C47D9F}"/>
          </ac:spMkLst>
        </pc:spChg>
        <pc:spChg chg="add del">
          <ac:chgData name="Eirik Andreas Steffensen" userId="ac39354be8343a9a" providerId="LiveId" clId="{CD68ADBD-1AFD-4703-925C-621A36B4A632}" dt="2024-11-13T09:30:59.573" v="1187" actId="26606"/>
          <ac:spMkLst>
            <pc:docMk/>
            <pc:sldMk cId="3226244268" sldId="281"/>
            <ac:spMk id="233" creationId="{1E0F66E4-0FA4-4124-8546-2BCCA00E189A}"/>
          </ac:spMkLst>
        </pc:spChg>
        <pc:picChg chg="del">
          <ac:chgData name="Eirik Andreas Steffensen" userId="ac39354be8343a9a" providerId="LiveId" clId="{CD68ADBD-1AFD-4703-925C-621A36B4A632}" dt="2024-11-13T09:29:44.394" v="1166" actId="478"/>
          <ac:picMkLst>
            <pc:docMk/>
            <pc:sldMk cId="3226244268" sldId="281"/>
            <ac:picMk id="4" creationId="{079D1C68-3E5D-FB21-1151-D7D61ECA3D3C}"/>
          </ac:picMkLst>
        </pc:picChg>
        <pc:picChg chg="del">
          <ac:chgData name="Eirik Andreas Steffensen" userId="ac39354be8343a9a" providerId="LiveId" clId="{CD68ADBD-1AFD-4703-925C-621A36B4A632}" dt="2024-11-13T09:29:44.786" v="1167" actId="478"/>
          <ac:picMkLst>
            <pc:docMk/>
            <pc:sldMk cId="3226244268" sldId="281"/>
            <ac:picMk id="5" creationId="{944C54A8-0DDB-CEEF-66F7-9A69426A587A}"/>
          </ac:picMkLst>
        </pc:picChg>
        <pc:picChg chg="del">
          <ac:chgData name="Eirik Andreas Steffensen" userId="ac39354be8343a9a" providerId="LiveId" clId="{CD68ADBD-1AFD-4703-925C-621A36B4A632}" dt="2024-11-13T09:29:43.308" v="1164" actId="478"/>
          <ac:picMkLst>
            <pc:docMk/>
            <pc:sldMk cId="3226244268" sldId="281"/>
            <ac:picMk id="6" creationId="{E1AEDEB4-3151-BAAC-9571-D416CD6A253E}"/>
          </ac:picMkLst>
        </pc:picChg>
        <pc:picChg chg="add del mod">
          <ac:chgData name="Eirik Andreas Steffensen" userId="ac39354be8343a9a" providerId="LiveId" clId="{CD68ADBD-1AFD-4703-925C-621A36B4A632}" dt="2024-11-13T09:30:11.580" v="1173" actId="478"/>
          <ac:picMkLst>
            <pc:docMk/>
            <pc:sldMk cId="3226244268" sldId="281"/>
            <ac:picMk id="10" creationId="{070A30CA-49A7-7AB2-63AC-74B5FBD01305}"/>
          </ac:picMkLst>
        </pc:picChg>
        <pc:picChg chg="add mod ord">
          <ac:chgData name="Eirik Andreas Steffensen" userId="ac39354be8343a9a" providerId="LiveId" clId="{CD68ADBD-1AFD-4703-925C-621A36B4A632}" dt="2024-11-13T09:31:50.963" v="1209" actId="1076"/>
          <ac:picMkLst>
            <pc:docMk/>
            <pc:sldMk cId="3226244268" sldId="281"/>
            <ac:picMk id="12" creationId="{C944C146-52E6-F135-962B-B1CEFCA94932}"/>
          </ac:picMkLst>
        </pc:picChg>
        <pc:picChg chg="add mod">
          <ac:chgData name="Eirik Andreas Steffensen" userId="ac39354be8343a9a" providerId="LiveId" clId="{CD68ADBD-1AFD-4703-925C-621A36B4A632}" dt="2024-11-13T09:32:06.414" v="1215" actId="1076"/>
          <ac:picMkLst>
            <pc:docMk/>
            <pc:sldMk cId="3226244268" sldId="281"/>
            <ac:picMk id="14" creationId="{7CBEEDE9-72E0-6A48-1210-2A9A64559B9D}"/>
          </ac:picMkLst>
        </pc:picChg>
        <pc:picChg chg="del">
          <ac:chgData name="Eirik Andreas Steffensen" userId="ac39354be8343a9a" providerId="LiveId" clId="{CD68ADBD-1AFD-4703-925C-621A36B4A632}" dt="2024-11-13T09:29:43.810" v="1165" actId="478"/>
          <ac:picMkLst>
            <pc:docMk/>
            <pc:sldMk cId="3226244268" sldId="281"/>
            <ac:picMk id="107" creationId="{D77313B3-1548-71E8-DF11-C31F82C28223}"/>
          </ac:picMkLst>
        </pc:picChg>
        <pc:cxnChg chg="add del">
          <ac:chgData name="Eirik Andreas Steffensen" userId="ac39354be8343a9a" providerId="LiveId" clId="{CD68ADBD-1AFD-4703-925C-621A36B4A632}" dt="2024-11-13T09:30:48.116" v="1183" actId="26606"/>
          <ac:cxnSpMkLst>
            <pc:docMk/>
            <pc:sldMk cId="3226244268" sldId="281"/>
            <ac:cxnSpMk id="227" creationId="{36CB27DD-D98C-4A82-9A5E-422827825769}"/>
          </ac:cxnSpMkLst>
        </pc:cxnChg>
      </pc:sldChg>
      <pc:sldChg chg="addSp delSp modSp add mod ord delAnim modAnim">
        <pc:chgData name="Eirik Andreas Steffensen" userId="ac39354be8343a9a" providerId="LiveId" clId="{CD68ADBD-1AFD-4703-925C-621A36B4A632}" dt="2024-11-13T10:30:01.066" v="1456" actId="20577"/>
        <pc:sldMkLst>
          <pc:docMk/>
          <pc:sldMk cId="2543172848" sldId="282"/>
        </pc:sldMkLst>
        <pc:spChg chg="mod">
          <ac:chgData name="Eirik Andreas Steffensen" userId="ac39354be8343a9a" providerId="LiveId" clId="{CD68ADBD-1AFD-4703-925C-621A36B4A632}" dt="2024-11-13T10:30:01.066" v="1456" actId="20577"/>
          <ac:spMkLst>
            <pc:docMk/>
            <pc:sldMk cId="2543172848" sldId="282"/>
            <ac:spMk id="2" creationId="{EC340B86-8947-8FB0-D9D8-6044D0CCF856}"/>
          </ac:spMkLst>
        </pc:spChg>
        <pc:spChg chg="del mod">
          <ac:chgData name="Eirik Andreas Steffensen" userId="ac39354be8343a9a" providerId="LiveId" clId="{CD68ADBD-1AFD-4703-925C-621A36B4A632}" dt="2024-11-13T10:07:22.750" v="1398" actId="478"/>
          <ac:spMkLst>
            <pc:docMk/>
            <pc:sldMk cId="2543172848" sldId="282"/>
            <ac:spMk id="8" creationId="{666AFA80-23CC-DEAD-BE11-25EA211FA359}"/>
          </ac:spMkLst>
        </pc:spChg>
        <pc:picChg chg="add del mod">
          <ac:chgData name="Eirik Andreas Steffensen" userId="ac39354be8343a9a" providerId="LiveId" clId="{CD68ADBD-1AFD-4703-925C-621A36B4A632}" dt="2024-11-13T10:08:49.348" v="1403" actId="478"/>
          <ac:picMkLst>
            <pc:docMk/>
            <pc:sldMk cId="2543172848" sldId="282"/>
            <ac:picMk id="3" creationId="{8791364B-4178-FCFD-EBF4-D98390B5FE08}"/>
          </ac:picMkLst>
        </pc:picChg>
        <pc:picChg chg="add mod">
          <ac:chgData name="Eirik Andreas Steffensen" userId="ac39354be8343a9a" providerId="LiveId" clId="{CD68ADBD-1AFD-4703-925C-621A36B4A632}" dt="2024-11-13T10:09:03.281" v="1409" actId="1076"/>
          <ac:picMkLst>
            <pc:docMk/>
            <pc:sldMk cId="2543172848" sldId="282"/>
            <ac:picMk id="5" creationId="{A71FB2F4-102B-0C1E-1DFD-7554B5408DE0}"/>
          </ac:picMkLst>
        </pc:picChg>
        <pc:picChg chg="del">
          <ac:chgData name="Eirik Andreas Steffensen" userId="ac39354be8343a9a" providerId="LiveId" clId="{CD68ADBD-1AFD-4703-925C-621A36B4A632}" dt="2024-11-13T10:07:21.172" v="1396" actId="478"/>
          <ac:picMkLst>
            <pc:docMk/>
            <pc:sldMk cId="2543172848" sldId="282"/>
            <ac:picMk id="12" creationId="{33A047C9-EEA3-3D44-7DB9-09EA7B045CDF}"/>
          </ac:picMkLst>
        </pc:picChg>
        <pc:picChg chg="del">
          <ac:chgData name="Eirik Andreas Steffensen" userId="ac39354be8343a9a" providerId="LiveId" clId="{CD68ADBD-1AFD-4703-925C-621A36B4A632}" dt="2024-11-13T10:07:21.517" v="1397" actId="478"/>
          <ac:picMkLst>
            <pc:docMk/>
            <pc:sldMk cId="2543172848" sldId="282"/>
            <ac:picMk id="14" creationId="{47CE16AC-0A53-4BD7-6AAD-1914230C6578}"/>
          </ac:picMkLst>
        </pc:picChg>
      </pc:sldChg>
    </pc:docChg>
  </pc:docChgLst>
  <pc:docChgLst>
    <pc:chgData name="Gjestebruker" providerId="Windows Live" clId="Web-{D9DFF2BC-3C9B-D295-A7FE-C2291537734F}"/>
    <pc:docChg chg="modSld">
      <pc:chgData name="Gjestebruker" userId="" providerId="Windows Live" clId="Web-{D9DFF2BC-3C9B-D295-A7FE-C2291537734F}" dt="2024-10-30T13:36:13.956" v="40" actId="1076"/>
      <pc:docMkLst>
        <pc:docMk/>
      </pc:docMkLst>
    </pc:docChg>
  </pc:docChgLst>
  <pc:docChgLst>
    <pc:chgData name="Eirik Andreas Steffensen" userId="ac39354be8343a9a" providerId="LiveId" clId="{57EEB382-5D27-4CDA-8090-DA747E84C774}"/>
    <pc:docChg chg="undo custSel delSld modSld sldOrd">
      <pc:chgData name="Eirik Andreas Steffensen" userId="ac39354be8343a9a" providerId="LiveId" clId="{57EEB382-5D27-4CDA-8090-DA747E84C774}" dt="2024-10-03T08:03:52.154" v="75" actId="1076"/>
      <pc:docMkLst>
        <pc:docMk/>
      </pc:docMkLst>
      <pc:sldChg chg="modSp">
        <pc:chgData name="Eirik Andreas Steffensen" userId="ac39354be8343a9a" providerId="LiveId" clId="{57EEB382-5D27-4CDA-8090-DA747E84C774}" dt="2024-09-29T22:08:07.331" v="7" actId="20577"/>
        <pc:sldMkLst>
          <pc:docMk/>
          <pc:sldMk cId="1939347958" sldId="256"/>
        </pc:sldMkLst>
        <pc:spChg chg="mod">
          <ac:chgData name="Eirik Andreas Steffensen" userId="ac39354be8343a9a" providerId="LiveId" clId="{57EEB382-5D27-4CDA-8090-DA747E84C774}" dt="2024-09-29T22:08:07.331" v="7" actId="20577"/>
          <ac:spMkLst>
            <pc:docMk/>
            <pc:sldMk cId="1939347958" sldId="256"/>
            <ac:spMk id="2" creationId="{9CF685E1-9A7C-D223-6118-885A25371724}"/>
          </ac:spMkLst>
        </pc:spChg>
      </pc:sldChg>
      <pc:sldChg chg="modSp mod ord">
        <pc:chgData name="Eirik Andreas Steffensen" userId="ac39354be8343a9a" providerId="LiveId" clId="{57EEB382-5D27-4CDA-8090-DA747E84C774}" dt="2024-09-29T22:09:11.088" v="45"/>
        <pc:sldMkLst>
          <pc:docMk/>
          <pc:sldMk cId="2436703035" sldId="257"/>
        </pc:sldMkLst>
      </pc:sldChg>
      <pc:sldChg chg="del">
        <pc:chgData name="Eirik Andreas Steffensen" userId="ac39354be8343a9a" providerId="LiveId" clId="{57EEB382-5D27-4CDA-8090-DA747E84C774}" dt="2024-09-29T22:08:45.018" v="8" actId="2696"/>
        <pc:sldMkLst>
          <pc:docMk/>
          <pc:sldMk cId="2995685195" sldId="258"/>
        </pc:sldMkLst>
      </pc:sldChg>
      <pc:sldChg chg="addSp delSp modSp mod">
        <pc:chgData name="Eirik Andreas Steffensen" userId="ac39354be8343a9a" providerId="LiveId" clId="{57EEB382-5D27-4CDA-8090-DA747E84C774}" dt="2024-09-29T22:09:08.608" v="42" actId="20577"/>
        <pc:sldMkLst>
          <pc:docMk/>
          <pc:sldMk cId="2101181519" sldId="261"/>
        </pc:sldMkLst>
      </pc:sldChg>
      <pc:sldChg chg="addSp delSp modSp mod setBg setClrOvrMap">
        <pc:chgData name="Eirik Andreas Steffensen" userId="ac39354be8343a9a" providerId="LiveId" clId="{57EEB382-5D27-4CDA-8090-DA747E84C774}" dt="2024-10-03T08:03:52.154" v="75" actId="1076"/>
        <pc:sldMkLst>
          <pc:docMk/>
          <pc:sldMk cId="826530142" sldId="267"/>
        </pc:sldMkLst>
        <pc:spChg chg="mod">
          <ac:chgData name="Eirik Andreas Steffensen" userId="ac39354be8343a9a" providerId="LiveId" clId="{57EEB382-5D27-4CDA-8090-DA747E84C774}" dt="2024-10-03T08:03:15.733" v="66" actId="26606"/>
          <ac:spMkLst>
            <pc:docMk/>
            <pc:sldMk cId="826530142" sldId="267"/>
            <ac:spMk id="2" creationId="{7559F1C2-8C9D-A461-4001-253B953DB764}"/>
          </ac:spMkLst>
        </pc:spChg>
        <pc:spChg chg="mod">
          <ac:chgData name="Eirik Andreas Steffensen" userId="ac39354be8343a9a" providerId="LiveId" clId="{57EEB382-5D27-4CDA-8090-DA747E84C774}" dt="2024-10-03T08:03:49.626" v="74" actId="1076"/>
          <ac:spMkLst>
            <pc:docMk/>
            <pc:sldMk cId="826530142" sldId="267"/>
            <ac:spMk id="3" creationId="{62B8A5FF-163D-8BE9-6789-B82E0E9C5640}"/>
          </ac:spMkLst>
        </pc:spChg>
      </pc:sldChg>
    </pc:docChg>
  </pc:docChgLst>
  <pc:docChgLst>
    <pc:chgData name="Gjestebruker" providerId="Windows Live" clId="Web-{DA106A83-139A-BC21-9F35-C3622EFF5154}"/>
    <pc:docChg chg="modSld">
      <pc:chgData name="Gjestebruker" userId="" providerId="Windows Live" clId="Web-{DA106A83-139A-BC21-9F35-C3622EFF5154}" dt="2024-10-31T10:12:07.118" v="53"/>
      <pc:docMkLst>
        <pc:docMk/>
      </pc:docMkLst>
      <pc:sldChg chg="addSp delSp modSp">
        <pc:chgData name="Gjestebruker" userId="" providerId="Windows Live" clId="Web-{DA106A83-139A-BC21-9F35-C3622EFF5154}" dt="2024-10-31T10:12:07.118" v="53"/>
        <pc:sldMkLst>
          <pc:docMk/>
          <pc:sldMk cId="1402854973" sldId="268"/>
        </pc:sldMkLst>
        <pc:spChg chg="mod">
          <ac:chgData name="Gjestebruker" userId="" providerId="Windows Live" clId="Web-{DA106A83-139A-BC21-9F35-C3622EFF5154}" dt="2024-10-31T09:05:20.397" v="49" actId="20577"/>
          <ac:spMkLst>
            <pc:docMk/>
            <pc:sldMk cId="1402854973" sldId="268"/>
            <ac:spMk id="3" creationId="{26FCF6A1-6C6F-96DE-CB86-011250065A0B}"/>
          </ac:spMkLst>
        </pc:spChg>
        <pc:picChg chg="add del mod">
          <ac:chgData name="Gjestebruker" userId="" providerId="Windows Live" clId="Web-{DA106A83-139A-BC21-9F35-C3622EFF5154}" dt="2024-10-31T10:12:07.118" v="53"/>
          <ac:picMkLst>
            <pc:docMk/>
            <pc:sldMk cId="1402854973" sldId="268"/>
            <ac:picMk id="4" creationId="{0E1D1097-4AE0-BA65-40C5-DE07F110BBDA}"/>
          </ac:picMkLst>
        </pc:picChg>
        <pc:picChg chg="add mod">
          <ac:chgData name="Gjestebruker" userId="" providerId="Windows Live" clId="Web-{DA106A83-139A-BC21-9F35-C3622EFF5154}" dt="2024-10-31T09:05:24.522" v="50" actId="1076"/>
          <ac:picMkLst>
            <pc:docMk/>
            <pc:sldMk cId="1402854973" sldId="268"/>
            <ac:picMk id="4" creationId="{EB6BF4A2-5033-4A81-33B4-28131DAD9E50}"/>
          </ac:picMkLst>
        </pc:picChg>
      </pc:sldChg>
    </pc:docChg>
  </pc:docChgLst>
  <pc:docChgLst>
    <pc:chgData name="Eirik Andreas Steffensen" userId="ac39354be8343a9a" providerId="LiveId" clId="{1F46E2A4-3F8E-43F6-B979-32DD8A1238A6}"/>
    <pc:docChg chg="undo custSel addSld delSld modSld modSection">
      <pc:chgData name="Eirik Andreas Steffensen" userId="ac39354be8343a9a" providerId="LiveId" clId="{1F46E2A4-3F8E-43F6-B979-32DD8A1238A6}" dt="2024-10-31T12:05:06.380" v="1605" actId="20577"/>
      <pc:docMkLst>
        <pc:docMk/>
      </pc:docMkLst>
      <pc:sldChg chg="addSp delSp modSp mod">
        <pc:chgData name="Eirik Andreas Steffensen" userId="ac39354be8343a9a" providerId="LiveId" clId="{1F46E2A4-3F8E-43F6-B979-32DD8A1238A6}" dt="2024-10-31T11:18:50.778" v="1269" actId="478"/>
        <pc:sldMkLst>
          <pc:docMk/>
          <pc:sldMk cId="1939347958" sldId="256"/>
        </pc:sldMkLst>
        <pc:spChg chg="mod">
          <ac:chgData name="Eirik Andreas Steffensen" userId="ac39354be8343a9a" providerId="LiveId" clId="{1F46E2A4-3F8E-43F6-B979-32DD8A1238A6}" dt="2024-10-29T16:16:52.743" v="0" actId="20577"/>
          <ac:spMkLst>
            <pc:docMk/>
            <pc:sldMk cId="1939347958" sldId="256"/>
            <ac:spMk id="2" creationId="{9CF685E1-9A7C-D223-6118-885A25371724}"/>
          </ac:spMkLst>
        </pc:spChg>
        <pc:spChg chg="mod">
          <ac:chgData name="Eirik Andreas Steffensen" userId="ac39354be8343a9a" providerId="LiveId" clId="{1F46E2A4-3F8E-43F6-B979-32DD8A1238A6}" dt="2024-10-29T16:46:07.115" v="351" actId="20577"/>
          <ac:spMkLst>
            <pc:docMk/>
            <pc:sldMk cId="1939347958" sldId="256"/>
            <ac:spMk id="4" creationId="{EB76F030-C73F-AE49-2F70-D2E40E56381F}"/>
          </ac:spMkLst>
        </pc:spChg>
        <pc:spChg chg="add del mod">
          <ac:chgData name="Eirik Andreas Steffensen" userId="ac39354be8343a9a" providerId="LiveId" clId="{1F46E2A4-3F8E-43F6-B979-32DD8A1238A6}" dt="2024-10-31T11:18:50.778" v="1269" actId="478"/>
          <ac:spMkLst>
            <pc:docMk/>
            <pc:sldMk cId="1939347958" sldId="256"/>
            <ac:spMk id="5" creationId="{056C26FC-7304-9354-4183-1F1C35EEEF24}"/>
          </ac:spMkLst>
        </pc:spChg>
      </pc:sldChg>
      <pc:sldChg chg="addSp delSp modSp mod">
        <pc:chgData name="Eirik Andreas Steffensen" userId="ac39354be8343a9a" providerId="LiveId" clId="{1F46E2A4-3F8E-43F6-B979-32DD8A1238A6}" dt="2024-10-31T12:03:16.087" v="1580" actId="20577"/>
        <pc:sldMkLst>
          <pc:docMk/>
          <pc:sldMk cId="3196866863" sldId="259"/>
        </pc:sldMkLst>
        <pc:spChg chg="mod">
          <ac:chgData name="Eirik Andreas Steffensen" userId="ac39354be8343a9a" providerId="LiveId" clId="{1F46E2A4-3F8E-43F6-B979-32DD8A1238A6}" dt="2024-10-31T10:39:16.983" v="1253" actId="20577"/>
          <ac:spMkLst>
            <pc:docMk/>
            <pc:sldMk cId="3196866863" sldId="259"/>
            <ac:spMk id="2" creationId="{BDF66C29-FB7A-93F3-2726-C8401D94B445}"/>
          </ac:spMkLst>
        </pc:spChg>
        <pc:spChg chg="mod">
          <ac:chgData name="Eirik Andreas Steffensen" userId="ac39354be8343a9a" providerId="LiveId" clId="{1F46E2A4-3F8E-43F6-B979-32DD8A1238A6}" dt="2024-10-31T12:03:16.087" v="1580" actId="20577"/>
          <ac:spMkLst>
            <pc:docMk/>
            <pc:sldMk cId="3196866863" sldId="259"/>
            <ac:spMk id="3" creationId="{DCF6818F-FA8A-0F45-2020-A5D95A6885E1}"/>
          </ac:spMkLst>
        </pc:spChg>
        <pc:picChg chg="add del mod">
          <ac:chgData name="Eirik Andreas Steffensen" userId="ac39354be8343a9a" providerId="LiveId" clId="{1F46E2A4-3F8E-43F6-B979-32DD8A1238A6}" dt="2024-10-31T00:43:39.735" v="693" actId="478"/>
          <ac:picMkLst>
            <pc:docMk/>
            <pc:sldMk cId="3196866863" sldId="259"/>
            <ac:picMk id="6" creationId="{42A7933E-B1F2-298D-7745-AFF6131DE3F5}"/>
          </ac:picMkLst>
        </pc:picChg>
        <pc:picChg chg="add del mod">
          <ac:chgData name="Eirik Andreas Steffensen" userId="ac39354be8343a9a" providerId="LiveId" clId="{1F46E2A4-3F8E-43F6-B979-32DD8A1238A6}" dt="2024-10-31T00:44:25.718" v="703" actId="21"/>
          <ac:picMkLst>
            <pc:docMk/>
            <pc:sldMk cId="3196866863" sldId="259"/>
            <ac:picMk id="8" creationId="{5D2F5DE9-9B42-8B3E-8729-3CCA308FAD5A}"/>
          </ac:picMkLst>
        </pc:picChg>
        <pc:picChg chg="add del mod">
          <ac:chgData name="Eirik Andreas Steffensen" userId="ac39354be8343a9a" providerId="LiveId" clId="{1F46E2A4-3F8E-43F6-B979-32DD8A1238A6}" dt="2024-10-31T00:46:10.948" v="718" actId="478"/>
          <ac:picMkLst>
            <pc:docMk/>
            <pc:sldMk cId="3196866863" sldId="259"/>
            <ac:picMk id="9" creationId="{436E1B8A-3BFD-99FF-A919-8F1AB3C0DF55}"/>
          </ac:picMkLst>
        </pc:picChg>
        <pc:picChg chg="add del mod">
          <ac:chgData name="Eirik Andreas Steffensen" userId="ac39354be8343a9a" providerId="LiveId" clId="{1F46E2A4-3F8E-43F6-B979-32DD8A1238A6}" dt="2024-10-31T00:50:17.313" v="729" actId="478"/>
          <ac:picMkLst>
            <pc:docMk/>
            <pc:sldMk cId="3196866863" sldId="259"/>
            <ac:picMk id="11" creationId="{36FC3820-0746-3EE4-7B28-8E977B155B68}"/>
          </ac:picMkLst>
        </pc:picChg>
        <pc:picChg chg="add mod">
          <ac:chgData name="Eirik Andreas Steffensen" userId="ac39354be8343a9a" providerId="LiveId" clId="{1F46E2A4-3F8E-43F6-B979-32DD8A1238A6}" dt="2024-10-31T11:23:03.785" v="1414" actId="1076"/>
          <ac:picMkLst>
            <pc:docMk/>
            <pc:sldMk cId="3196866863" sldId="259"/>
            <ac:picMk id="14" creationId="{A5FB1760-B3AE-5BCC-374D-7E1146A819EB}"/>
          </ac:picMkLst>
        </pc:picChg>
      </pc:sldChg>
      <pc:sldChg chg="addSp delSp modSp mod">
        <pc:chgData name="Eirik Andreas Steffensen" userId="ac39354be8343a9a" providerId="LiveId" clId="{1F46E2A4-3F8E-43F6-B979-32DD8A1238A6}" dt="2024-10-31T12:05:06.380" v="1605" actId="20577"/>
        <pc:sldMkLst>
          <pc:docMk/>
          <pc:sldMk cId="3602973178" sldId="264"/>
        </pc:sldMkLst>
        <pc:spChg chg="mod">
          <ac:chgData name="Eirik Andreas Steffensen" userId="ac39354be8343a9a" providerId="LiveId" clId="{1F46E2A4-3F8E-43F6-B979-32DD8A1238A6}" dt="2024-10-31T10:39:20.329" v="1257" actId="20577"/>
          <ac:spMkLst>
            <pc:docMk/>
            <pc:sldMk cId="3602973178" sldId="264"/>
            <ac:spMk id="2" creationId="{7559F1C2-8C9D-A461-4001-253B953DB764}"/>
          </ac:spMkLst>
        </pc:spChg>
        <pc:spChg chg="mod">
          <ac:chgData name="Eirik Andreas Steffensen" userId="ac39354be8343a9a" providerId="LiveId" clId="{1F46E2A4-3F8E-43F6-B979-32DD8A1238A6}" dt="2024-10-31T12:05:06.380" v="1605" actId="20577"/>
          <ac:spMkLst>
            <pc:docMk/>
            <pc:sldMk cId="3602973178" sldId="264"/>
            <ac:spMk id="3" creationId="{62B8A5FF-163D-8BE9-6789-B82E0E9C5640}"/>
          </ac:spMkLst>
        </pc:spChg>
        <pc:picChg chg="del">
          <ac:chgData name="Eirik Andreas Steffensen" userId="ac39354be8343a9a" providerId="LiveId" clId="{1F46E2A4-3F8E-43F6-B979-32DD8A1238A6}" dt="2024-10-29T17:00:03.712" v="399" actId="478"/>
          <ac:picMkLst>
            <pc:docMk/>
            <pc:sldMk cId="3602973178" sldId="264"/>
            <ac:picMk id="6" creationId="{30AFBD1E-A9DA-2893-EDC4-62C22A98685D}"/>
          </ac:picMkLst>
        </pc:picChg>
        <pc:picChg chg="add del">
          <ac:chgData name="Eirik Andreas Steffensen" userId="ac39354be8343a9a" providerId="LiveId" clId="{1F46E2A4-3F8E-43F6-B979-32DD8A1238A6}" dt="2024-10-31T00:44:58.286" v="711" actId="21"/>
          <ac:picMkLst>
            <pc:docMk/>
            <pc:sldMk cId="3602973178" sldId="264"/>
            <ac:picMk id="6" creationId="{436E1B8A-3BFD-99FF-A919-8F1AB3C0DF55}"/>
          </ac:picMkLst>
        </pc:picChg>
        <pc:picChg chg="add mod">
          <ac:chgData name="Eirik Andreas Steffensen" userId="ac39354be8343a9a" providerId="LiveId" clId="{1F46E2A4-3F8E-43F6-B979-32DD8A1238A6}" dt="2024-10-31T10:26:16.540" v="1195" actId="14100"/>
          <ac:picMkLst>
            <pc:docMk/>
            <pc:sldMk cId="3602973178" sldId="264"/>
            <ac:picMk id="7" creationId="{C35EB14A-E971-00D5-35FF-78EBDE6D55BB}"/>
          </ac:picMkLst>
        </pc:picChg>
        <pc:picChg chg="add mod modCrop">
          <ac:chgData name="Eirik Andreas Steffensen" userId="ac39354be8343a9a" providerId="LiveId" clId="{1F46E2A4-3F8E-43F6-B979-32DD8A1238A6}" dt="2024-10-31T10:26:10.510" v="1193" actId="1076"/>
          <ac:picMkLst>
            <pc:docMk/>
            <pc:sldMk cId="3602973178" sldId="264"/>
            <ac:picMk id="8" creationId="{5D2F5DE9-9B42-8B3E-8729-3CCA308FAD5A}"/>
          </ac:picMkLst>
        </pc:picChg>
        <pc:picChg chg="del">
          <ac:chgData name="Eirik Andreas Steffensen" userId="ac39354be8343a9a" providerId="LiveId" clId="{1F46E2A4-3F8E-43F6-B979-32DD8A1238A6}" dt="2024-10-29T17:00:04.332" v="400" actId="478"/>
          <ac:picMkLst>
            <pc:docMk/>
            <pc:sldMk cId="3602973178" sldId="264"/>
            <ac:picMk id="9" creationId="{91C6AF3D-2802-0F76-BB61-2DBBF2D1B379}"/>
          </ac:picMkLst>
        </pc:picChg>
      </pc:sldChg>
      <pc:sldChg chg="modSp del mod modAnim">
        <pc:chgData name="Eirik Andreas Steffensen" userId="ac39354be8343a9a" providerId="LiveId" clId="{1F46E2A4-3F8E-43F6-B979-32DD8A1238A6}" dt="2024-10-31T00:52:16.771" v="835" actId="2696"/>
        <pc:sldMkLst>
          <pc:docMk/>
          <pc:sldMk cId="1310083659" sldId="265"/>
        </pc:sldMkLst>
        <pc:spChg chg="mod">
          <ac:chgData name="Eirik Andreas Steffensen" userId="ac39354be8343a9a" providerId="LiveId" clId="{1F46E2A4-3F8E-43F6-B979-32DD8A1238A6}" dt="2024-10-29T16:30:31.016" v="38" actId="20577"/>
          <ac:spMkLst>
            <pc:docMk/>
            <pc:sldMk cId="1310083659" sldId="265"/>
            <ac:spMk id="2" creationId="{BDF66C29-FB7A-93F3-2726-C8401D94B445}"/>
          </ac:spMkLst>
        </pc:spChg>
        <pc:spChg chg="mod">
          <ac:chgData name="Eirik Andreas Steffensen" userId="ac39354be8343a9a" providerId="LiveId" clId="{1F46E2A4-3F8E-43F6-B979-32DD8A1238A6}" dt="2024-10-29T16:30:28.964" v="37" actId="20577"/>
          <ac:spMkLst>
            <pc:docMk/>
            <pc:sldMk cId="1310083659" sldId="265"/>
            <ac:spMk id="3" creationId="{DCF6818F-FA8A-0F45-2020-A5D95A6885E1}"/>
          </ac:spMkLst>
        </pc:spChg>
      </pc:sldChg>
      <pc:sldChg chg="addSp delSp modSp mod">
        <pc:chgData name="Eirik Andreas Steffensen" userId="ac39354be8343a9a" providerId="LiveId" clId="{1F46E2A4-3F8E-43F6-B979-32DD8A1238A6}" dt="2024-10-31T10:39:23.864" v="1261" actId="20577"/>
        <pc:sldMkLst>
          <pc:docMk/>
          <pc:sldMk cId="3993475959" sldId="266"/>
        </pc:sldMkLst>
        <pc:spChg chg="mod">
          <ac:chgData name="Eirik Andreas Steffensen" userId="ac39354be8343a9a" providerId="LiveId" clId="{1F46E2A4-3F8E-43F6-B979-32DD8A1238A6}" dt="2024-10-31T10:39:23.864" v="1261" actId="20577"/>
          <ac:spMkLst>
            <pc:docMk/>
            <pc:sldMk cId="3993475959" sldId="266"/>
            <ac:spMk id="2" creationId="{7559F1C2-8C9D-A461-4001-253B953DB764}"/>
          </ac:spMkLst>
        </pc:spChg>
        <pc:spChg chg="mod">
          <ac:chgData name="Eirik Andreas Steffensen" userId="ac39354be8343a9a" providerId="LiveId" clId="{1F46E2A4-3F8E-43F6-B979-32DD8A1238A6}" dt="2024-10-31T08:29:37.588" v="1000" actId="1076"/>
          <ac:spMkLst>
            <pc:docMk/>
            <pc:sldMk cId="3993475959" sldId="266"/>
            <ac:spMk id="3" creationId="{62B8A5FF-163D-8BE9-6789-B82E0E9C5640}"/>
          </ac:spMkLst>
        </pc:spChg>
        <pc:picChg chg="mod">
          <ac:chgData name="Eirik Andreas Steffensen" userId="ac39354be8343a9a" providerId="LiveId" clId="{1F46E2A4-3F8E-43F6-B979-32DD8A1238A6}" dt="2024-10-31T08:31:24.019" v="1059" actId="1036"/>
          <ac:picMkLst>
            <pc:docMk/>
            <pc:sldMk cId="3993475959" sldId="266"/>
            <ac:picMk id="5" creationId="{28090CA1-0EBD-0E99-96CB-D44F8E07D96D}"/>
          </ac:picMkLst>
        </pc:picChg>
        <pc:picChg chg="mod">
          <ac:chgData name="Eirik Andreas Steffensen" userId="ac39354be8343a9a" providerId="LiveId" clId="{1F46E2A4-3F8E-43F6-B979-32DD8A1238A6}" dt="2024-10-31T08:31:24.019" v="1059" actId="1036"/>
          <ac:picMkLst>
            <pc:docMk/>
            <pc:sldMk cId="3993475959" sldId="266"/>
            <ac:picMk id="6" creationId="{7AB626AF-6785-3720-673E-B367336262D0}"/>
          </ac:picMkLst>
        </pc:picChg>
        <pc:picChg chg="add del mod">
          <ac:chgData name="Eirik Andreas Steffensen" userId="ac39354be8343a9a" providerId="LiveId" clId="{1F46E2A4-3F8E-43F6-B979-32DD8A1238A6}" dt="2024-10-31T09:47:31.438" v="1187" actId="21"/>
          <ac:picMkLst>
            <pc:docMk/>
            <pc:sldMk cId="3993475959" sldId="266"/>
            <ac:picMk id="8" creationId="{C35EB14A-E971-00D5-35FF-78EBDE6D55BB}"/>
          </ac:picMkLst>
        </pc:picChg>
        <pc:picChg chg="del mod">
          <ac:chgData name="Eirik Andreas Steffensen" userId="ac39354be8343a9a" providerId="LiveId" clId="{1F46E2A4-3F8E-43F6-B979-32DD8A1238A6}" dt="2024-10-31T08:28:58.455" v="981" actId="478"/>
          <ac:picMkLst>
            <pc:docMk/>
            <pc:sldMk cId="3993475959" sldId="266"/>
            <ac:picMk id="21" creationId="{FDAF563F-9E4A-4430-F781-A56CCFACA1AB}"/>
          </ac:picMkLst>
        </pc:picChg>
      </pc:sldChg>
      <pc:sldChg chg="delSp modSp mod">
        <pc:chgData name="Eirik Andreas Steffensen" userId="ac39354be8343a9a" providerId="LiveId" clId="{1F46E2A4-3F8E-43F6-B979-32DD8A1238A6}" dt="2024-10-31T11:23:45.354" v="1447" actId="20577"/>
        <pc:sldMkLst>
          <pc:docMk/>
          <pc:sldMk cId="826530142" sldId="267"/>
        </pc:sldMkLst>
        <pc:spChg chg="mod">
          <ac:chgData name="Eirik Andreas Steffensen" userId="ac39354be8343a9a" providerId="LiveId" clId="{1F46E2A4-3F8E-43F6-B979-32DD8A1238A6}" dt="2024-10-31T10:39:27.912" v="1265" actId="20577"/>
          <ac:spMkLst>
            <pc:docMk/>
            <pc:sldMk cId="826530142" sldId="267"/>
            <ac:spMk id="2" creationId="{7559F1C2-8C9D-A461-4001-253B953DB764}"/>
          </ac:spMkLst>
        </pc:spChg>
        <pc:spChg chg="mod">
          <ac:chgData name="Eirik Andreas Steffensen" userId="ac39354be8343a9a" providerId="LiveId" clId="{1F46E2A4-3F8E-43F6-B979-32DD8A1238A6}" dt="2024-10-31T11:23:45.354" v="1447" actId="20577"/>
          <ac:spMkLst>
            <pc:docMk/>
            <pc:sldMk cId="826530142" sldId="267"/>
            <ac:spMk id="3" creationId="{62B8A5FF-163D-8BE9-6789-B82E0E9C5640}"/>
          </ac:spMkLst>
        </pc:spChg>
        <pc:picChg chg="del">
          <ac:chgData name="Eirik Andreas Steffensen" userId="ac39354be8343a9a" providerId="LiveId" clId="{1F46E2A4-3F8E-43F6-B979-32DD8A1238A6}" dt="2024-10-29T17:08:03.938" v="587" actId="478"/>
          <ac:picMkLst>
            <pc:docMk/>
            <pc:sldMk cId="826530142" sldId="267"/>
            <ac:picMk id="21" creationId="{C57E7F7D-9859-707D-77DE-8B8825B0FF06}"/>
          </ac:picMkLst>
        </pc:picChg>
      </pc:sldChg>
      <pc:sldChg chg="addSp delSp modSp add mod">
        <pc:chgData name="Eirik Andreas Steffensen" userId="ac39354be8343a9a" providerId="LiveId" clId="{1F46E2A4-3F8E-43F6-B979-32DD8A1238A6}" dt="2024-10-31T11:57:40.738" v="1541" actId="478"/>
        <pc:sldMkLst>
          <pc:docMk/>
          <pc:sldMk cId="105748106" sldId="268"/>
        </pc:sldMkLst>
        <pc:spChg chg="mod">
          <ac:chgData name="Eirik Andreas Steffensen" userId="ac39354be8343a9a" providerId="LiveId" clId="{1F46E2A4-3F8E-43F6-B979-32DD8A1238A6}" dt="2024-10-31T11:57:37.602" v="1539" actId="20577"/>
          <ac:spMkLst>
            <pc:docMk/>
            <pc:sldMk cId="105748106" sldId="268"/>
            <ac:spMk id="2" creationId="{847C3982-5B57-8F91-1B2D-3F48564A6C35}"/>
          </ac:spMkLst>
        </pc:spChg>
        <pc:spChg chg="del">
          <ac:chgData name="Eirik Andreas Steffensen" userId="ac39354be8343a9a" providerId="LiveId" clId="{1F46E2A4-3F8E-43F6-B979-32DD8A1238A6}" dt="2024-10-31T11:57:39.881" v="1540" actId="478"/>
          <ac:spMkLst>
            <pc:docMk/>
            <pc:sldMk cId="105748106" sldId="268"/>
            <ac:spMk id="3" creationId="{D54317C4-5698-B5D8-80B8-9BBCEC5F4EEF}"/>
          </ac:spMkLst>
        </pc:spChg>
        <pc:spChg chg="add del mod">
          <ac:chgData name="Eirik Andreas Steffensen" userId="ac39354be8343a9a" providerId="LiveId" clId="{1F46E2A4-3F8E-43F6-B979-32DD8A1238A6}" dt="2024-10-31T11:57:40.738" v="1541" actId="478"/>
          <ac:spMkLst>
            <pc:docMk/>
            <pc:sldMk cId="105748106" sldId="268"/>
            <ac:spMk id="5" creationId="{32F3B2C7-454E-CBD8-DDE4-AAB496C9E77C}"/>
          </ac:spMkLst>
        </pc:spChg>
      </pc:sldChg>
      <pc:sldChg chg="delSp modSp add del mod">
        <pc:chgData name="Eirik Andreas Steffensen" userId="ac39354be8343a9a" providerId="LiveId" clId="{1F46E2A4-3F8E-43F6-B979-32DD8A1238A6}" dt="2024-10-31T10:26:26.387" v="1199" actId="2696"/>
        <pc:sldMkLst>
          <pc:docMk/>
          <pc:sldMk cId="1402854973" sldId="268"/>
        </pc:sldMkLst>
        <pc:spChg chg="mod">
          <ac:chgData name="Eirik Andreas Steffensen" userId="ac39354be8343a9a" providerId="LiveId" clId="{1F46E2A4-3F8E-43F6-B979-32DD8A1238A6}" dt="2024-10-31T00:52:25.099" v="843" actId="20577"/>
          <ac:spMkLst>
            <pc:docMk/>
            <pc:sldMk cId="1402854973" sldId="268"/>
            <ac:spMk id="2" creationId="{19A1094A-E03D-4CC4-BF5C-E7824CA42F50}"/>
          </ac:spMkLst>
        </pc:spChg>
        <pc:spChg chg="mod">
          <ac:chgData name="Eirik Andreas Steffensen" userId="ac39354be8343a9a" providerId="LiveId" clId="{1F46E2A4-3F8E-43F6-B979-32DD8A1238A6}" dt="2024-10-31T10:26:20.545" v="1196" actId="21"/>
          <ac:spMkLst>
            <pc:docMk/>
            <pc:sldMk cId="1402854973" sldId="268"/>
            <ac:spMk id="3" creationId="{26FCF6A1-6C6F-96DE-CB86-011250065A0B}"/>
          </ac:spMkLst>
        </pc:spChg>
        <pc:picChg chg="del">
          <ac:chgData name="Eirik Andreas Steffensen" userId="ac39354be8343a9a" providerId="LiveId" clId="{1F46E2A4-3F8E-43F6-B979-32DD8A1238A6}" dt="2024-10-31T00:52:32.900" v="845" actId="478"/>
          <ac:picMkLst>
            <pc:docMk/>
            <pc:sldMk cId="1402854973" sldId="268"/>
            <ac:picMk id="8" creationId="{601CED03-FDA9-38D9-F904-759B14FE507D}"/>
          </ac:picMkLst>
        </pc:picChg>
      </pc:sldChg>
      <pc:sldChg chg="add del setBg">
        <pc:chgData name="Eirik Andreas Steffensen" userId="ac39354be8343a9a" providerId="LiveId" clId="{1F46E2A4-3F8E-43F6-B979-32DD8A1238A6}" dt="2024-10-31T00:44:37.993" v="707"/>
        <pc:sldMkLst>
          <pc:docMk/>
          <pc:sldMk cId="2408725505" sldId="268"/>
        </pc:sldMkLst>
      </pc:sldChg>
      <pc:sldChg chg="add del setBg">
        <pc:chgData name="Eirik Andreas Steffensen" userId="ac39354be8343a9a" providerId="LiveId" clId="{1F46E2A4-3F8E-43F6-B979-32DD8A1238A6}" dt="2024-10-31T00:44:41.477" v="709"/>
        <pc:sldMkLst>
          <pc:docMk/>
          <pc:sldMk cId="2422847968" sldId="268"/>
        </pc:sldMkLst>
      </pc:sldChg>
      <pc:sldChg chg="add del">
        <pc:chgData name="Eirik Andreas Steffensen" userId="ac39354be8343a9a" providerId="LiveId" clId="{1F46E2A4-3F8E-43F6-B979-32DD8A1238A6}" dt="2024-10-29T17:06:49.894" v="554" actId="2696"/>
        <pc:sldMkLst>
          <pc:docMk/>
          <pc:sldMk cId="2848519242" sldId="268"/>
        </pc:sldMkLst>
      </pc:sldChg>
      <pc:sldChg chg="new del">
        <pc:chgData name="Eirik Andreas Steffensen" userId="ac39354be8343a9a" providerId="LiveId" clId="{1F46E2A4-3F8E-43F6-B979-32DD8A1238A6}" dt="2024-10-31T01:02:42.072" v="895" actId="680"/>
        <pc:sldMkLst>
          <pc:docMk/>
          <pc:sldMk cId="522011883" sldId="269"/>
        </pc:sldMkLst>
      </pc:sldChg>
    </pc:docChg>
  </pc:docChgLst>
  <pc:docChgLst>
    <pc:chgData name="Gjestebruker" providerId="Windows Live" clId="Web-{AA57D91B-A51E-0FEA-5E85-FA98E3AF79BC}"/>
    <pc:docChg chg="modSld">
      <pc:chgData name="Gjestebruker" userId="" providerId="Windows Live" clId="Web-{AA57D91B-A51E-0FEA-5E85-FA98E3AF79BC}" dt="2024-11-12T18:17:37.537" v="5" actId="1076"/>
      <pc:docMkLst>
        <pc:docMk/>
      </pc:docMkLst>
      <pc:sldChg chg="modSp">
        <pc:chgData name="Gjestebruker" userId="" providerId="Windows Live" clId="Web-{AA57D91B-A51E-0FEA-5E85-FA98E3AF79BC}" dt="2024-11-12T18:17:37.537" v="5" actId="1076"/>
        <pc:sldMkLst>
          <pc:docMk/>
          <pc:sldMk cId="3806564765" sldId="273"/>
        </pc:sldMkLst>
        <pc:spChg chg="mod">
          <ac:chgData name="Gjestebruker" userId="" providerId="Windows Live" clId="Web-{AA57D91B-A51E-0FEA-5E85-FA98E3AF79BC}" dt="2024-11-12T18:17:32.850" v="4" actId="1076"/>
          <ac:spMkLst>
            <pc:docMk/>
            <pc:sldMk cId="3806564765" sldId="273"/>
            <ac:spMk id="2" creationId="{7A737945-30BD-9887-C88E-02C6E125F358}"/>
          </ac:spMkLst>
        </pc:spChg>
        <pc:picChg chg="mod">
          <ac:chgData name="Gjestebruker" userId="" providerId="Windows Live" clId="Web-{AA57D91B-A51E-0FEA-5E85-FA98E3AF79BC}" dt="2024-11-12T18:17:37.537" v="5" actId="1076"/>
          <ac:picMkLst>
            <pc:docMk/>
            <pc:sldMk cId="3806564765" sldId="273"/>
            <ac:picMk id="4" creationId="{FA93DD8F-5957-C551-4C8E-F6310A1F1060}"/>
          </ac:picMkLst>
        </pc:picChg>
        <pc:picChg chg="mod">
          <ac:chgData name="Gjestebruker" userId="" providerId="Windows Live" clId="Web-{AA57D91B-A51E-0FEA-5E85-FA98E3AF79BC}" dt="2024-11-12T18:17:25.490" v="3" actId="1076"/>
          <ac:picMkLst>
            <pc:docMk/>
            <pc:sldMk cId="3806564765" sldId="273"/>
            <ac:picMk id="5" creationId="{421A6F57-91C6-1BD3-6A66-7A92A9ABE2BF}"/>
          </ac:picMkLst>
        </pc:picChg>
      </pc:sldChg>
    </pc:docChg>
  </pc:docChgLst>
  <pc:docChgLst>
    <pc:chgData name="Gjestebruker" providerId="Windows Live" clId="Web-{D957F9FD-7F7B-0BA4-DD31-DF431023A5A0}"/>
    <pc:docChg chg="modSld">
      <pc:chgData name="Gjestebruker" userId="" providerId="Windows Live" clId="Web-{D957F9FD-7F7B-0BA4-DD31-DF431023A5A0}" dt="2024-10-30T21:19:23.605" v="2" actId="20577"/>
      <pc:docMkLst>
        <pc:docMk/>
      </pc:docMkLst>
      <pc:sldChg chg="modSp">
        <pc:chgData name="Gjestebruker" userId="" providerId="Windows Live" clId="Web-{D957F9FD-7F7B-0BA4-DD31-DF431023A5A0}" dt="2024-10-30T21:19:23.605" v="2" actId="20577"/>
        <pc:sldMkLst>
          <pc:docMk/>
          <pc:sldMk cId="3993475959" sldId="266"/>
        </pc:sldMkLst>
        <pc:spChg chg="mod">
          <ac:chgData name="Gjestebruker" userId="" providerId="Windows Live" clId="Web-{D957F9FD-7F7B-0BA4-DD31-DF431023A5A0}" dt="2024-10-30T21:19:23.605" v="2" actId="20577"/>
          <ac:spMkLst>
            <pc:docMk/>
            <pc:sldMk cId="3993475959" sldId="266"/>
            <ac:spMk id="2" creationId="{7559F1C2-8C9D-A461-4001-253B953DB764}"/>
          </ac:spMkLst>
        </pc:spChg>
      </pc:sldChg>
    </pc:docChg>
  </pc:docChgLst>
  <pc:docChgLst>
    <pc:chgData name="Gjestebruker" providerId="Windows Live" clId="Web-{25664DEF-A7EB-9E9C-35B4-3675EBB07672}"/>
    <pc:docChg chg="modSld">
      <pc:chgData name="Gjestebruker" userId="" providerId="Windows Live" clId="Web-{25664DEF-A7EB-9E9C-35B4-3675EBB07672}" dt="2024-10-29T17:47:59.341" v="6" actId="20577"/>
      <pc:docMkLst>
        <pc:docMk/>
      </pc:docMkLst>
      <pc:sldChg chg="modSp">
        <pc:chgData name="Gjestebruker" userId="" providerId="Windows Live" clId="Web-{25664DEF-A7EB-9E9C-35B4-3675EBB07672}" dt="2024-10-29T17:46:24.010" v="0" actId="1076"/>
        <pc:sldMkLst>
          <pc:docMk/>
          <pc:sldMk cId="3993475959" sldId="266"/>
        </pc:sldMkLst>
        <pc:picChg chg="mod">
          <ac:chgData name="Gjestebruker" userId="" providerId="Windows Live" clId="Web-{25664DEF-A7EB-9E9C-35B4-3675EBB07672}" dt="2024-10-29T17:46:24.010" v="0" actId="1076"/>
          <ac:picMkLst>
            <pc:docMk/>
            <pc:sldMk cId="3993475959" sldId="266"/>
            <ac:picMk id="21" creationId="{FDAF563F-9E4A-4430-F781-A56CCFACA1AB}"/>
          </ac:picMkLst>
        </pc:picChg>
      </pc:sldChg>
      <pc:sldChg chg="modSp">
        <pc:chgData name="Gjestebruker" userId="" providerId="Windows Live" clId="Web-{25664DEF-A7EB-9E9C-35B4-3675EBB07672}" dt="2024-10-29T17:47:59.341" v="6" actId="20577"/>
        <pc:sldMkLst>
          <pc:docMk/>
          <pc:sldMk cId="826530142" sldId="267"/>
        </pc:sldMkLst>
        <pc:spChg chg="mod">
          <ac:chgData name="Gjestebruker" userId="" providerId="Windows Live" clId="Web-{25664DEF-A7EB-9E9C-35B4-3675EBB07672}" dt="2024-10-29T17:47:59.341" v="6" actId="20577"/>
          <ac:spMkLst>
            <pc:docMk/>
            <pc:sldMk cId="826530142" sldId="267"/>
            <ac:spMk id="3" creationId="{62B8A5FF-163D-8BE9-6789-B82E0E9C5640}"/>
          </ac:spMkLst>
        </pc:spChg>
      </pc:sldChg>
    </pc:docChg>
  </pc:docChgLst>
  <pc:docChgLst>
    <pc:chgData name="Gjestebruker" providerId="Windows Live" clId="Web-{1AB53A06-CA4C-ACFD-446F-708D4BADD9F2}"/>
    <pc:docChg chg="modSld">
      <pc:chgData name="Gjestebruker" userId="" providerId="Windows Live" clId="Web-{1AB53A06-CA4C-ACFD-446F-708D4BADD9F2}" dt="2024-10-30T18:55:53.882" v="1" actId="20577"/>
      <pc:docMkLst>
        <pc:docMk/>
      </pc:docMkLst>
      <pc:sldChg chg="modSp">
        <pc:chgData name="Gjestebruker" userId="" providerId="Windows Live" clId="Web-{1AB53A06-CA4C-ACFD-446F-708D4BADD9F2}" dt="2024-10-30T18:55:53.882" v="1" actId="20577"/>
        <pc:sldMkLst>
          <pc:docMk/>
          <pc:sldMk cId="3993475959" sldId="266"/>
        </pc:sldMkLst>
        <pc:spChg chg="mod">
          <ac:chgData name="Gjestebruker" userId="" providerId="Windows Live" clId="Web-{1AB53A06-CA4C-ACFD-446F-708D4BADD9F2}" dt="2024-10-30T18:55:53.882" v="1" actId="20577"/>
          <ac:spMkLst>
            <pc:docMk/>
            <pc:sldMk cId="3993475959" sldId="266"/>
            <ac:spMk id="3" creationId="{62B8A5FF-163D-8BE9-6789-B82E0E9C564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AAB14-E44D-4855-A4C2-D88152DFA4B6}" type="datetimeFigureOut">
              <a:rPr lang="nb-NO" smtClean="0"/>
              <a:t>13.11.2024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0531B-777D-40D3-9351-4E64EFB9820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040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324F-887B-495B-99C7-F0DF8DC4B7AD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684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FBC2-91A3-42C9-A54D-7D17723B55C9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00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7C801-5615-48E5-927C-AAA6751AC609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1000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A06D7-747B-4864-AE83-1DE94F03A928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7489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773C-257C-494C-8FA2-6877F50466AC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35036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33E91-0B13-4C0C-A923-9F2B51869246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644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ADD6-6290-4F59-8D96-4B3E85693E73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209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F685-AF2D-4A53-A08B-62ECAC46217F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82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F57E6-0420-421A-9D0A-7050326515B8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752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C43FE-7761-4116-A9C1-988523FE7371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08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FD39-AD1A-480D-8D3E-37DB66CE1F9F}" type="datetime1">
              <a:rPr lang="en-US" smtClean="0"/>
              <a:t>11/13/2024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670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8B96D-1DD5-4960-89E1-727197D1E047}" type="datetime1">
              <a:rPr lang="en-US" smtClean="0"/>
              <a:t>11/13/2024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66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44A94-0BD0-429C-B64D-D26F5A25584C}" type="datetime1">
              <a:rPr lang="en-US" smtClean="0"/>
              <a:t>11/13/2024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916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13CB-C401-437B-A72A-1E460A6AEA06}" type="datetime1">
              <a:rPr lang="en-US" smtClean="0"/>
              <a:t>11/13/2024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00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DDE7-E482-42D1-9F72-B621DE4E9DBF}" type="datetime1">
              <a:rPr lang="en-US" smtClean="0"/>
              <a:t>11/13/2024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67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281C5-B72F-4823-9737-FD59EBF80833}" type="datetime1">
              <a:rPr lang="en-US" smtClean="0"/>
              <a:t>11/13/2024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650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E09A1-4D38-4810-8EB6-C3B91608B638}" type="datetime1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849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A10764-37E1-B930-4AAF-A3F4E8137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e 14">
            <a:extLst>
              <a:ext uri="{FF2B5EF4-FFF2-40B4-BE49-F238E27FC236}">
                <a16:creationId xmlns:a16="http://schemas.microsoft.com/office/drawing/2014/main" id="{35A4E63A-39B4-EEEA-2D6D-895482B0891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2109"/>
          <a:stretch/>
        </p:blipFill>
        <p:spPr>
          <a:xfrm>
            <a:off x="1" y="8477"/>
            <a:ext cx="12191999" cy="6857990"/>
          </a:xfrm>
          <a:prstGeom prst="rect">
            <a:avLst/>
          </a:prstGeom>
        </p:spPr>
      </p:pic>
      <p:sp>
        <p:nvSpPr>
          <p:cNvPr id="270" name="Isosceles Triangle 208">
            <a:extLst>
              <a:ext uri="{FF2B5EF4-FFF2-40B4-BE49-F238E27FC236}">
                <a16:creationId xmlns:a16="http://schemas.microsoft.com/office/drawing/2014/main" id="{31AF5A33-5C3E-4B00-B636-470C37CD0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271" name="Parallelogram 210">
            <a:extLst>
              <a:ext uri="{FF2B5EF4-FFF2-40B4-BE49-F238E27FC236}">
                <a16:creationId xmlns:a16="http://schemas.microsoft.com/office/drawing/2014/main" id="{1D4F4279-6CB8-4935-B70E-47B0D4BF7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24188" y="0"/>
            <a:ext cx="93726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2" name="Straight Connector 212">
            <a:extLst>
              <a:ext uri="{FF2B5EF4-FFF2-40B4-BE49-F238E27FC236}">
                <a16:creationId xmlns:a16="http://schemas.microsoft.com/office/drawing/2014/main" id="{126709FF-BC45-4BDA-88FE-6727BCBD9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14">
            <a:extLst>
              <a:ext uri="{FF2B5EF4-FFF2-40B4-BE49-F238E27FC236}">
                <a16:creationId xmlns:a16="http://schemas.microsoft.com/office/drawing/2014/main" id="{43B53C46-807E-496A-8ACD-66372ECA6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4" name="Rectangle 23">
            <a:extLst>
              <a:ext uri="{FF2B5EF4-FFF2-40B4-BE49-F238E27FC236}">
                <a16:creationId xmlns:a16="http://schemas.microsoft.com/office/drawing/2014/main" id="{BD4BEF6F-1F5D-425B-B942-CE0EC90D3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11" name="Tittel 1">
            <a:extLst>
              <a:ext uri="{FF2B5EF4-FFF2-40B4-BE49-F238E27FC236}">
                <a16:creationId xmlns:a16="http://schemas.microsoft.com/office/drawing/2014/main" id="{9CF685E1-9A7C-D223-6118-885A25371724}"/>
              </a:ext>
            </a:extLst>
          </p:cNvPr>
          <p:cNvSpPr txBox="1">
            <a:spLocks/>
          </p:cNvSpPr>
          <p:nvPr/>
        </p:nvSpPr>
        <p:spPr>
          <a:xfrm>
            <a:off x="2786047" y="609599"/>
            <a:ext cx="6487955" cy="40607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err="1">
                <a:solidFill>
                  <a:schemeClr val="tx1"/>
                </a:solidFill>
              </a:rPr>
              <a:t>Sluttpresentasjon</a:t>
            </a:r>
            <a:r>
              <a:rPr lang="en-US">
                <a:solidFill>
                  <a:schemeClr val="tx1"/>
                </a:solidFill>
              </a:rPr>
              <a:t>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err="1">
                <a:solidFill>
                  <a:schemeClr val="tx1"/>
                </a:solidFill>
              </a:rPr>
              <a:t>Semesteroppgave</a:t>
            </a:r>
            <a:r>
              <a:rPr lang="en-US">
                <a:solidFill>
                  <a:schemeClr val="tx1"/>
                </a:solidFill>
              </a:rPr>
              <a:t> </a:t>
            </a:r>
            <a:r>
              <a:rPr lang="en-US" err="1">
                <a:solidFill>
                  <a:schemeClr val="tx1"/>
                </a:solidFill>
              </a:rPr>
              <a:t>Robotikk</a:t>
            </a:r>
            <a:endParaRPr lang="en-US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Gruppe 2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Challenge 4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Small boat with manipulator for picking plastic</a:t>
            </a:r>
          </a:p>
        </p:txBody>
      </p:sp>
      <p:sp>
        <p:nvSpPr>
          <p:cNvPr id="275" name="Rectangle 25">
            <a:extLst>
              <a:ext uri="{FF2B5EF4-FFF2-40B4-BE49-F238E27FC236}">
                <a16:creationId xmlns:a16="http://schemas.microsoft.com/office/drawing/2014/main" id="{17D310E3-BA9A-4243-B504-0D1F62206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276" name="Isosceles Triangle 220">
            <a:extLst>
              <a:ext uri="{FF2B5EF4-FFF2-40B4-BE49-F238E27FC236}">
                <a16:creationId xmlns:a16="http://schemas.microsoft.com/office/drawing/2014/main" id="{E866FCBB-59B5-4CDF-BEE6-633824440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10" name="Undertittel 2">
            <a:extLst>
              <a:ext uri="{FF2B5EF4-FFF2-40B4-BE49-F238E27FC236}">
                <a16:creationId xmlns:a16="http://schemas.microsoft.com/office/drawing/2014/main" id="{EB76F030-C73F-AE49-2F70-D2E40E56381F}"/>
              </a:ext>
            </a:extLst>
          </p:cNvPr>
          <p:cNvSpPr txBox="1">
            <a:spLocks/>
          </p:cNvSpPr>
          <p:nvPr/>
        </p:nvSpPr>
        <p:spPr>
          <a:xfrm>
            <a:off x="3994048" y="4307220"/>
            <a:ext cx="6487955" cy="3882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>
              <a:buFont typeface="Wingdings 3" charset="2"/>
              <a:buChar char="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Eirik Andreas Steffensen</a:t>
            </a:r>
          </a:p>
          <a:p>
            <a:pPr lvl="1" algn="l">
              <a:buFont typeface="Wingdings 3" charset="2"/>
              <a:buChar char="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Benjamin </a:t>
            </a: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</a:rPr>
              <a:t>Hernehult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algn="l">
              <a:buFont typeface="Wingdings 3" charset="2"/>
              <a:buChar char=""/>
            </a:pP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</a:rPr>
              <a:t>Birk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 Eirik </a:t>
            </a: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</a:rPr>
              <a:t>Nordvoll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algn="l">
              <a:buFont typeface="Wingdings 3" charset="2"/>
              <a:buChar char="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Lars </a:t>
            </a: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</a:rPr>
              <a:t>Sørhus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algn="l">
              <a:buFont typeface="Wingdings 3" charset="2"/>
              <a:buChar char=""/>
            </a:pP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</a:rPr>
              <a:t>Sivert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 Aleksander </a:t>
            </a: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</a:rPr>
              <a:t>Oppedal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75000"/>
                    <a:lumOff val="25000"/>
                  </a:schemeClr>
                </a:solidFill>
              </a:rPr>
              <a:t>Gjermundstad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7" name="Rectangle 27">
            <a:extLst>
              <a:ext uri="{FF2B5EF4-FFF2-40B4-BE49-F238E27FC236}">
                <a16:creationId xmlns:a16="http://schemas.microsoft.com/office/drawing/2014/main" id="{6AC675E8-14B6-40FA-B3B3-C1E2E39D2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278" name="Rectangle 28">
            <a:extLst>
              <a:ext uri="{FF2B5EF4-FFF2-40B4-BE49-F238E27FC236}">
                <a16:creationId xmlns:a16="http://schemas.microsoft.com/office/drawing/2014/main" id="{56989EBF-8722-45B6-80BA-3B62833E4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279" name="Rectangle 29">
            <a:extLst>
              <a:ext uri="{FF2B5EF4-FFF2-40B4-BE49-F238E27FC236}">
                <a16:creationId xmlns:a16="http://schemas.microsoft.com/office/drawing/2014/main" id="{7C9F3575-4D35-4C55-93E6-A0BB647C5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280" name="Isosceles Triangle 228">
            <a:extLst>
              <a:ext uri="{FF2B5EF4-FFF2-40B4-BE49-F238E27FC236}">
                <a16:creationId xmlns:a16="http://schemas.microsoft.com/office/drawing/2014/main" id="{868C8FD7-A917-4543-8961-F5EB09C27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8370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DF66C29-FB7A-93F3-2726-C8401D94B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nb-NO">
                <a:solidFill>
                  <a:schemeClr val="tx1"/>
                </a:solidFill>
              </a:rPr>
              <a:t>1 – Robot oppsummert</a:t>
            </a:r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2F1333D8-FB95-15F3-3F13-69733B377A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203" r="-3" b="-3"/>
          <a:stretch/>
        </p:blipFill>
        <p:spPr>
          <a:xfrm>
            <a:off x="671646" y="2158073"/>
            <a:ext cx="2601968" cy="1826881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3E9095E6-7138-0A1B-B274-35861763AE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14" r="-2" b="-2"/>
          <a:stretch/>
        </p:blipFill>
        <p:spPr>
          <a:xfrm>
            <a:off x="3551493" y="4214811"/>
            <a:ext cx="2616049" cy="1825623"/>
          </a:xfrm>
          <a:prstGeom prst="rect">
            <a:avLst/>
          </a:prstGeom>
        </p:spPr>
      </p:pic>
      <p:sp>
        <p:nvSpPr>
          <p:cNvPr id="222" name="Isosceles Triangle 8">
            <a:extLst>
              <a:ext uri="{FF2B5EF4-FFF2-40B4-BE49-F238E27FC236}">
                <a16:creationId xmlns:a16="http://schemas.microsoft.com/office/drawing/2014/main" id="{06A51FAE-5E00-4216-9881-05169938D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pic>
        <p:nvPicPr>
          <p:cNvPr id="4" name="Bilde 3" descr="Et bilde som inneholder design&#10;&#10;Automatisk generert beskrivelse">
            <a:extLst>
              <a:ext uri="{FF2B5EF4-FFF2-40B4-BE49-F238E27FC236}">
                <a16:creationId xmlns:a16="http://schemas.microsoft.com/office/drawing/2014/main" id="{33E6B755-4CFB-ADEC-4B13-7388A5BA5D2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7163" b="-5"/>
          <a:stretch/>
        </p:blipFill>
        <p:spPr>
          <a:xfrm>
            <a:off x="671645" y="4213553"/>
            <a:ext cx="2579397" cy="1826881"/>
          </a:xfrm>
          <a:prstGeom prst="rect">
            <a:avLst/>
          </a:prstGeom>
        </p:spPr>
      </p:pic>
      <p:pic>
        <p:nvPicPr>
          <p:cNvPr id="107" name="Picture 106" descr="Plast pose flytende over en korallrev i hav">
            <a:extLst>
              <a:ext uri="{FF2B5EF4-FFF2-40B4-BE49-F238E27FC236}">
                <a16:creationId xmlns:a16="http://schemas.microsoft.com/office/drawing/2014/main" id="{F771F05F-56F5-6672-5470-AE13F1E24D9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23" r="3433" b="7"/>
          <a:stretch/>
        </p:blipFill>
        <p:spPr>
          <a:xfrm>
            <a:off x="3551493" y="2158073"/>
            <a:ext cx="2616049" cy="1825623"/>
          </a:xfrm>
          <a:prstGeom prst="rect">
            <a:avLst/>
          </a:prstGeom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CF6818F-FA8A-0F45-2020-A5D95A688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5880" y="2160589"/>
            <a:ext cx="2948121" cy="3880773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nb-NO" sz="1400" dirty="0"/>
              <a:t>Mobil base – Differensialstyrt</a:t>
            </a:r>
          </a:p>
          <a:p>
            <a:pPr>
              <a:lnSpc>
                <a:spcPct val="90000"/>
              </a:lnSpc>
            </a:pPr>
            <a:r>
              <a:rPr lang="nb-NO" sz="1400" dirty="0"/>
              <a:t>Arbeidsområde, predefinert (</a:t>
            </a:r>
            <a:r>
              <a:rPr lang="nb-NO" sz="1400" dirty="0" err="1"/>
              <a:t>kartbasert,elveutløp</a:t>
            </a:r>
            <a:r>
              <a:rPr lang="nb-NO" sz="1400" dirty="0"/>
              <a:t>)</a:t>
            </a:r>
          </a:p>
          <a:p>
            <a:pPr>
              <a:lnSpc>
                <a:spcPct val="90000"/>
              </a:lnSpc>
            </a:pPr>
            <a:r>
              <a:rPr lang="nb-NO" sz="1400" dirty="0"/>
              <a:t>Navigasjon søk – </a:t>
            </a:r>
            <a:r>
              <a:rPr lang="nb-NO" sz="1400" dirty="0" err="1"/>
              <a:t>Lattice</a:t>
            </a:r>
            <a:r>
              <a:rPr lang="nb-NO" sz="1400" dirty="0"/>
              <a:t> </a:t>
            </a:r>
            <a:r>
              <a:rPr lang="nb-NO" sz="1400" dirty="0" err="1"/>
              <a:t>planner</a:t>
            </a:r>
            <a:endParaRPr lang="nb-NO" sz="1400" dirty="0"/>
          </a:p>
          <a:p>
            <a:pPr>
              <a:lnSpc>
                <a:spcPct val="90000"/>
              </a:lnSpc>
            </a:pPr>
            <a:r>
              <a:rPr lang="nb-NO" sz="1400" dirty="0"/>
              <a:t>Navigasjon pickup – bug2</a:t>
            </a:r>
          </a:p>
          <a:p>
            <a:pPr>
              <a:lnSpc>
                <a:spcPct val="90000"/>
              </a:lnSpc>
            </a:pPr>
            <a:r>
              <a:rPr lang="nb-NO" sz="1400" dirty="0"/>
              <a:t>Lokalisering – Extended </a:t>
            </a:r>
            <a:r>
              <a:rPr lang="nb-NO" sz="1400" dirty="0" err="1"/>
              <a:t>Kalmanfilter</a:t>
            </a:r>
            <a:r>
              <a:rPr lang="nb-NO" sz="1400" dirty="0"/>
              <a:t> (</a:t>
            </a:r>
            <a:r>
              <a:rPr lang="nb-NO" sz="1400" dirty="0" err="1"/>
              <a:t>IMU+Landemerker</a:t>
            </a:r>
            <a:r>
              <a:rPr lang="nb-NO" sz="1400" dirty="0"/>
              <a:t>)</a:t>
            </a:r>
          </a:p>
          <a:p>
            <a:pPr>
              <a:lnSpc>
                <a:spcPct val="90000"/>
              </a:lnSpc>
            </a:pPr>
            <a:r>
              <a:rPr lang="nb-NO" sz="1400" dirty="0"/>
              <a:t>Deteksjon av plast: 3 </a:t>
            </a:r>
            <a:r>
              <a:rPr lang="nb-NO" sz="1400" dirty="0" err="1"/>
              <a:t>stk</a:t>
            </a:r>
            <a:r>
              <a:rPr lang="nb-NO" sz="1400" dirty="0"/>
              <a:t>, 3D Kamera Intel </a:t>
            </a:r>
            <a:r>
              <a:rPr lang="nb-NO" sz="1400" dirty="0" err="1"/>
              <a:t>Realsense</a:t>
            </a:r>
            <a:r>
              <a:rPr lang="nb-NO" sz="1400" dirty="0"/>
              <a:t> D435i </a:t>
            </a:r>
          </a:p>
          <a:p>
            <a:pPr>
              <a:lnSpc>
                <a:spcPct val="90000"/>
              </a:lnSpc>
            </a:pPr>
            <a:r>
              <a:rPr lang="nb-NO" sz="1400" dirty="0"/>
              <a:t>Robot arm – 4 DOF </a:t>
            </a:r>
          </a:p>
          <a:p>
            <a:pPr>
              <a:lnSpc>
                <a:spcPct val="90000"/>
              </a:lnSpc>
            </a:pPr>
            <a:r>
              <a:rPr lang="nb-NO" sz="1400" dirty="0"/>
              <a:t>Gripper – </a:t>
            </a:r>
            <a:r>
              <a:rPr lang="nb-NO" sz="1400" dirty="0" err="1"/>
              <a:t>Multi</a:t>
            </a:r>
            <a:r>
              <a:rPr lang="nb-NO" sz="1400" dirty="0"/>
              <a:t> finger gripper</a:t>
            </a:r>
          </a:p>
          <a:p>
            <a:pPr>
              <a:lnSpc>
                <a:spcPct val="90000"/>
              </a:lnSpc>
            </a:pPr>
            <a:r>
              <a:rPr lang="nb-NO" sz="1400" dirty="0"/>
              <a:t>Kontrollstrategi – </a:t>
            </a:r>
            <a:r>
              <a:rPr lang="nb-NO" sz="1400" dirty="0" err="1"/>
              <a:t>Multi</a:t>
            </a:r>
            <a:r>
              <a:rPr lang="nb-NO" sz="1400" dirty="0"/>
              <a:t> segment </a:t>
            </a:r>
            <a:r>
              <a:rPr lang="nb-NO" sz="1400" dirty="0" err="1"/>
              <a:t>trajectory</a:t>
            </a:r>
            <a:endParaRPr lang="nb-NO" sz="1400" dirty="0"/>
          </a:p>
          <a:p>
            <a:pPr>
              <a:lnSpc>
                <a:spcPct val="90000"/>
              </a:lnSpc>
            </a:pPr>
            <a:endParaRPr lang="nb-NO" sz="1400" dirty="0"/>
          </a:p>
        </p:txBody>
      </p:sp>
    </p:spTree>
    <p:extLst>
      <p:ext uri="{BB962C8B-B14F-4D97-AF65-F5344CB8AC3E}">
        <p14:creationId xmlns:p14="http://schemas.microsoft.com/office/powerpoint/2010/main" val="3196866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3A75FE-68B4-4D05-4519-7401D17AB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C340B86-8947-8FB0-D9D8-6044D0CCF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5222281" cy="1320800"/>
          </a:xfrm>
        </p:spPr>
        <p:txBody>
          <a:bodyPr>
            <a:normAutofit/>
          </a:bodyPr>
          <a:lstStyle/>
          <a:p>
            <a:r>
              <a:rPr lang="nb-NO" dirty="0">
                <a:solidFill>
                  <a:schemeClr val="tx1"/>
                </a:solidFill>
              </a:rPr>
              <a:t>2 – Simulering </a:t>
            </a:r>
            <a:r>
              <a:rPr lang="nb-NO" dirty="0" err="1">
                <a:solidFill>
                  <a:schemeClr val="tx1"/>
                </a:solidFill>
              </a:rPr>
              <a:t>Matlab</a:t>
            </a:r>
            <a:endParaRPr lang="nb-NO" dirty="0">
              <a:solidFill>
                <a:schemeClr val="tx1"/>
              </a:solidFill>
            </a:endParaRPr>
          </a:p>
        </p:txBody>
      </p:sp>
      <p:sp>
        <p:nvSpPr>
          <p:cNvPr id="224" name="Isosceles Triangle 8">
            <a:extLst>
              <a:ext uri="{FF2B5EF4-FFF2-40B4-BE49-F238E27FC236}">
                <a16:creationId xmlns:a16="http://schemas.microsoft.com/office/drawing/2014/main" id="{36D0E895-CBBA-41BF-54DA-D588FEC84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A71FB2F4-102B-0C1E-1DFD-7554B5408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021" y="1468905"/>
            <a:ext cx="6650196" cy="508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172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892920-CF51-7DCC-B110-A7976CEED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E9A9717-1F5C-8EEB-6212-DC99CDA31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5222281" cy="1320800"/>
          </a:xfrm>
        </p:spPr>
        <p:txBody>
          <a:bodyPr>
            <a:normAutofit/>
          </a:bodyPr>
          <a:lstStyle/>
          <a:p>
            <a:r>
              <a:rPr lang="nb-NO" dirty="0">
                <a:solidFill>
                  <a:schemeClr val="tx1"/>
                </a:solidFill>
              </a:rPr>
              <a:t>3 – 3D kamera</a:t>
            </a:r>
          </a:p>
        </p:txBody>
      </p:sp>
      <p:sp>
        <p:nvSpPr>
          <p:cNvPr id="224" name="Isosceles Triangle 8">
            <a:extLst>
              <a:ext uri="{FF2B5EF4-FFF2-40B4-BE49-F238E27FC236}">
                <a16:creationId xmlns:a16="http://schemas.microsoft.com/office/drawing/2014/main" id="{E7038D70-4165-4B7C-81B1-689029C47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8" name="Plassholder for innhold 7">
            <a:extLst>
              <a:ext uri="{FF2B5EF4-FFF2-40B4-BE49-F238E27FC236}">
                <a16:creationId xmlns:a16="http://schemas.microsoft.com/office/drawing/2014/main" id="{AEFF725E-09CD-4D01-3F87-5AE0537C2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01" y="2160589"/>
            <a:ext cx="3905589" cy="3880773"/>
          </a:xfrm>
        </p:spPr>
        <p:txBody>
          <a:bodyPr>
            <a:normAutofit/>
          </a:bodyPr>
          <a:lstStyle/>
          <a:p>
            <a:r>
              <a:rPr lang="nb-NO" dirty="0"/>
              <a:t>3 x </a:t>
            </a:r>
            <a:r>
              <a:rPr lang="nb-NO" dirty="0" err="1"/>
              <a:t>Realsense</a:t>
            </a:r>
            <a:r>
              <a:rPr lang="nb-NO" dirty="0"/>
              <a:t> D435i</a:t>
            </a:r>
          </a:p>
          <a:p>
            <a:r>
              <a:rPr lang="nb-NO" dirty="0"/>
              <a:t>Overlappende synsfelt både under søk og plukking</a:t>
            </a:r>
          </a:p>
          <a:p>
            <a:endParaRPr lang="nb-NO" dirty="0"/>
          </a:p>
        </p:txBody>
      </p:sp>
      <p:pic>
        <p:nvPicPr>
          <p:cNvPr id="12" name="Bilde 11" descr="Et bilde som inneholder line&#10;&#10;Automatisk generert beskrivelse">
            <a:extLst>
              <a:ext uri="{FF2B5EF4-FFF2-40B4-BE49-F238E27FC236}">
                <a16:creationId xmlns:a16="http://schemas.microsoft.com/office/drawing/2014/main" id="{C944C146-52E6-F135-962B-B1CEFCA949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18" r="14572" b="-2"/>
          <a:stretch/>
        </p:blipFill>
        <p:spPr>
          <a:xfrm>
            <a:off x="4768645" y="186684"/>
            <a:ext cx="3905589" cy="3231369"/>
          </a:xfrm>
          <a:prstGeom prst="rect">
            <a:avLst/>
          </a:prstGeom>
        </p:spPr>
      </p:pic>
      <p:pic>
        <p:nvPicPr>
          <p:cNvPr id="14" name="Bilde 13" descr="Et bilde som inneholder Fargerikt, skjermbilde, design&#10;&#10;Automatisk generert beskrivelse">
            <a:extLst>
              <a:ext uri="{FF2B5EF4-FFF2-40B4-BE49-F238E27FC236}">
                <a16:creationId xmlns:a16="http://schemas.microsoft.com/office/drawing/2014/main" id="{7CBEEDE9-72E0-6A48-1210-2A9A64559B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33" r="8067" b="2"/>
          <a:stretch/>
        </p:blipFill>
        <p:spPr>
          <a:xfrm>
            <a:off x="4768645" y="3511339"/>
            <a:ext cx="3905590" cy="323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44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BDC26A-9C96-3FD5-B9A2-5C48D7A4A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11">
            <a:extLst>
              <a:ext uri="{FF2B5EF4-FFF2-40B4-BE49-F238E27FC236}">
                <a16:creationId xmlns:a16="http://schemas.microsoft.com/office/drawing/2014/main" id="{6CC33B2B-B475-4189-BA8F-3CF8248DC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A59AAC92-4932-4D74-A545-BA3EEE56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cxnSp>
          <p:nvCxnSpPr>
            <p:cNvPr id="59" name="Straight Connector 13">
              <a:extLst>
                <a:ext uri="{FF2B5EF4-FFF2-40B4-BE49-F238E27FC236}">
                  <a16:creationId xmlns:a16="http://schemas.microsoft.com/office/drawing/2014/main" id="{B8446528-FA87-4017-B061-CF7EE79FA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4D4B4D0-2493-42A2-AEEB-9970A64E8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23">
              <a:extLst>
                <a:ext uri="{FF2B5EF4-FFF2-40B4-BE49-F238E27FC236}">
                  <a16:creationId xmlns:a16="http://schemas.microsoft.com/office/drawing/2014/main" id="{676E13B7-7CB7-4489-914B-4012EE6EBF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61" name="Rectangle 25">
              <a:extLst>
                <a:ext uri="{FF2B5EF4-FFF2-40B4-BE49-F238E27FC236}">
                  <a16:creationId xmlns:a16="http://schemas.microsoft.com/office/drawing/2014/main" id="{F2159841-C096-430C-B748-E8D2A5C99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62" name="Isosceles Triangle 17">
              <a:extLst>
                <a:ext uri="{FF2B5EF4-FFF2-40B4-BE49-F238E27FC236}">
                  <a16:creationId xmlns:a16="http://schemas.microsoft.com/office/drawing/2014/main" id="{B4F167EF-5A0C-487E-8776-97310E39E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63" name="Rectangle 27">
              <a:extLst>
                <a:ext uri="{FF2B5EF4-FFF2-40B4-BE49-F238E27FC236}">
                  <a16:creationId xmlns:a16="http://schemas.microsoft.com/office/drawing/2014/main" id="{9D8C053F-F025-4CB6-94C4-2841A20D6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20" name="Rectangle 28">
              <a:extLst>
                <a:ext uri="{FF2B5EF4-FFF2-40B4-BE49-F238E27FC236}">
                  <a16:creationId xmlns:a16="http://schemas.microsoft.com/office/drawing/2014/main" id="{78581BD0-3E75-48CB-A2A3-44DB1ACB6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21" name="Rectangle 29">
              <a:extLst>
                <a:ext uri="{FF2B5EF4-FFF2-40B4-BE49-F238E27FC236}">
                  <a16:creationId xmlns:a16="http://schemas.microsoft.com/office/drawing/2014/main" id="{E90D466A-AB95-4676-82CB-3BEC98AFF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3AFED863-874C-49D9-AE2F-B9DFF00D5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</p:grpSp>
      <p:sp>
        <p:nvSpPr>
          <p:cNvPr id="2" name="Tittel 1">
            <a:extLst>
              <a:ext uri="{FF2B5EF4-FFF2-40B4-BE49-F238E27FC236}">
                <a16:creationId xmlns:a16="http://schemas.microsoft.com/office/drawing/2014/main" id="{85C694FC-89AC-C68D-AEA4-A8D644EC9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888" y="54436"/>
            <a:ext cx="6097591" cy="8742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nb-NO" sz="4000" dirty="0">
                <a:solidFill>
                  <a:schemeClr val="tx1"/>
                </a:solidFill>
              </a:rPr>
              <a:t>4 – Simulering robot arm</a:t>
            </a:r>
            <a:endParaRPr lang="en-US" sz="3800" dirty="0"/>
          </a:p>
        </p:txBody>
      </p:sp>
      <p:pic>
        <p:nvPicPr>
          <p:cNvPr id="7" name="2024-11-12 19-05-52">
            <a:hlinkClick r:id="" action="ppaction://media"/>
            <a:extLst>
              <a:ext uri="{FF2B5EF4-FFF2-40B4-BE49-F238E27FC236}">
                <a16:creationId xmlns:a16="http://schemas.microsoft.com/office/drawing/2014/main" id="{5F02E589-CC2D-D036-6CA3-4C3FC7363A8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18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5312" y="1020231"/>
            <a:ext cx="6752052" cy="3798028"/>
          </a:xfrm>
          <a:prstGeom prst="rect">
            <a:avLst/>
          </a:prstGeom>
        </p:spPr>
      </p:pic>
      <p:pic>
        <p:nvPicPr>
          <p:cNvPr id="6" name="Plassholder for innhold 4" descr="Et bilde som inneholder tekst, skjermbilde, nummer, Font&#10;&#10;Automatisk generert beskrivelse">
            <a:extLst>
              <a:ext uri="{FF2B5EF4-FFF2-40B4-BE49-F238E27FC236}">
                <a16:creationId xmlns:a16="http://schemas.microsoft.com/office/drawing/2014/main" id="{A40A3EAC-661A-2688-80A3-3BB0662AB8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2557" y="5124323"/>
            <a:ext cx="4977562" cy="142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57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BDC26A-9C96-3FD5-B9A2-5C48D7A4A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cxnSp>
          <p:nvCxnSpPr>
            <p:cNvPr id="37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39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</p:grpSp>
      <p:sp>
        <p:nvSpPr>
          <p:cNvPr id="2" name="Tittel 1">
            <a:extLst>
              <a:ext uri="{FF2B5EF4-FFF2-40B4-BE49-F238E27FC236}">
                <a16:creationId xmlns:a16="http://schemas.microsoft.com/office/drawing/2014/main" id="{85C694FC-89AC-C68D-AEA4-A8D644EC9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1163" y="134753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5– </a:t>
            </a:r>
            <a:r>
              <a:rPr lang="en-US" sz="4400" dirty="0" err="1">
                <a:solidFill>
                  <a:schemeClr val="tx1"/>
                </a:solidFill>
              </a:rPr>
              <a:t>Simulering</a:t>
            </a:r>
            <a:r>
              <a:rPr lang="en-US" sz="4400" dirty="0">
                <a:solidFill>
                  <a:schemeClr val="tx1"/>
                </a:solidFill>
              </a:rPr>
              <a:t> Gazebo (arm)</a:t>
            </a:r>
          </a:p>
        </p:txBody>
      </p:sp>
      <p:pic>
        <p:nvPicPr>
          <p:cNvPr id="4" name="2024-11-12 12-47-49">
            <a:hlinkClick r:id="" action="ppaction://media"/>
            <a:extLst>
              <a:ext uri="{FF2B5EF4-FFF2-40B4-BE49-F238E27FC236}">
                <a16:creationId xmlns:a16="http://schemas.microsoft.com/office/drawing/2014/main" id="{3A129CBC-5DEB-7EE1-05FA-927D3D00A3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7580" y="1454735"/>
            <a:ext cx="7591579" cy="427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707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BDC26A-9C96-3FD5-B9A2-5C48D7A4A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cxnSp>
          <p:nvCxnSpPr>
            <p:cNvPr id="37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39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b-NO"/>
            </a:p>
          </p:txBody>
        </p:sp>
      </p:grpSp>
      <p:sp>
        <p:nvSpPr>
          <p:cNvPr id="2" name="Tittel 1">
            <a:extLst>
              <a:ext uri="{FF2B5EF4-FFF2-40B4-BE49-F238E27FC236}">
                <a16:creationId xmlns:a16="http://schemas.microsoft.com/office/drawing/2014/main" id="{85C694FC-89AC-C68D-AEA4-A8D644EC9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1163" y="134753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6 – </a:t>
            </a:r>
            <a:r>
              <a:rPr lang="en-US" sz="4400" dirty="0" err="1">
                <a:solidFill>
                  <a:schemeClr val="tx1"/>
                </a:solidFill>
              </a:rPr>
              <a:t>Simulering</a:t>
            </a:r>
            <a:r>
              <a:rPr lang="en-US" sz="4400" dirty="0">
                <a:solidFill>
                  <a:schemeClr val="tx1"/>
                </a:solidFill>
              </a:rPr>
              <a:t> Gazebo </a:t>
            </a:r>
            <a:r>
              <a:rPr lang="nb-NO" sz="4400" dirty="0">
                <a:solidFill>
                  <a:schemeClr val="tx1"/>
                </a:solidFill>
              </a:rPr>
              <a:t>(båt)</a:t>
            </a:r>
            <a:endParaRPr lang="en-US" sz="4400" dirty="0">
              <a:solidFill>
                <a:schemeClr val="tx1"/>
              </a:solidFill>
            </a:endParaRPr>
          </a:p>
        </p:txBody>
      </p:sp>
      <p:pic>
        <p:nvPicPr>
          <p:cNvPr id="6" name="2024-11-12 13-38-22">
            <a:hlinkClick r:id="" action="ppaction://media"/>
            <a:extLst>
              <a:ext uri="{FF2B5EF4-FFF2-40B4-BE49-F238E27FC236}">
                <a16:creationId xmlns:a16="http://schemas.microsoft.com/office/drawing/2014/main" id="{D0AAA09E-5625-4556-E248-E1690FCE11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6500" y="1500840"/>
            <a:ext cx="7590400" cy="426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33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1C7212-D61F-683C-277A-0F4152B63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Isosceles Triangle 183">
            <a:extLst>
              <a:ext uri="{FF2B5EF4-FFF2-40B4-BE49-F238E27FC236}">
                <a16:creationId xmlns:a16="http://schemas.microsoft.com/office/drawing/2014/main" id="{8C861B11-7147-7D1F-76DF-F47942457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186" name="Parallelogram 185">
            <a:extLst>
              <a:ext uri="{FF2B5EF4-FFF2-40B4-BE49-F238E27FC236}">
                <a16:creationId xmlns:a16="http://schemas.microsoft.com/office/drawing/2014/main" id="{5C495148-8D37-E35F-479E-65210318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24188" y="0"/>
            <a:ext cx="93726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id="{F5CCEC90-46D0-853C-9337-7D697EA1D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D19FA6E6-9E5F-E61A-7D9B-D1ECD15BF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2" name="Rectangle 23">
            <a:extLst>
              <a:ext uri="{FF2B5EF4-FFF2-40B4-BE49-F238E27FC236}">
                <a16:creationId xmlns:a16="http://schemas.microsoft.com/office/drawing/2014/main" id="{E46C1B4B-6FC1-9F16-361B-C0B2F7413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A75B76A7-99E7-A247-73E9-DDB2187E0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047" y="609600"/>
            <a:ext cx="6487955" cy="1320800"/>
          </a:xfrm>
        </p:spPr>
        <p:txBody>
          <a:bodyPr anchor="t">
            <a:normAutofit/>
          </a:bodyPr>
          <a:lstStyle/>
          <a:p>
            <a:r>
              <a:rPr lang="nb-NO">
                <a:solidFill>
                  <a:schemeClr val="tx1"/>
                </a:solidFill>
              </a:rPr>
              <a:t>Takk for oss!</a:t>
            </a:r>
          </a:p>
        </p:txBody>
      </p:sp>
      <p:sp>
        <p:nvSpPr>
          <p:cNvPr id="194" name="Rectangle 25">
            <a:extLst>
              <a:ext uri="{FF2B5EF4-FFF2-40B4-BE49-F238E27FC236}">
                <a16:creationId xmlns:a16="http://schemas.microsoft.com/office/drawing/2014/main" id="{1F747438-1E3A-BB58-B4D2-D27A74705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196" name="Isosceles Triangle 195">
            <a:extLst>
              <a:ext uri="{FF2B5EF4-FFF2-40B4-BE49-F238E27FC236}">
                <a16:creationId xmlns:a16="http://schemas.microsoft.com/office/drawing/2014/main" id="{9D0E790A-15A9-3BD7-3619-9CDE1C5C8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CE35181-C13C-E5B5-DA75-4C758FC80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47" y="2159000"/>
            <a:ext cx="6487955" cy="3882362"/>
          </a:xfrm>
        </p:spPr>
        <p:txBody>
          <a:bodyPr>
            <a:normAutofit/>
          </a:bodyPr>
          <a:lstStyle/>
          <a:p>
            <a:endParaRPr lang="nb-NO"/>
          </a:p>
        </p:txBody>
      </p:sp>
      <p:sp>
        <p:nvSpPr>
          <p:cNvPr id="198" name="Rectangle 27">
            <a:extLst>
              <a:ext uri="{FF2B5EF4-FFF2-40B4-BE49-F238E27FC236}">
                <a16:creationId xmlns:a16="http://schemas.microsoft.com/office/drawing/2014/main" id="{BC029E59-8067-6CE2-0793-E363D57B5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200" name="Rectangle 28">
            <a:extLst>
              <a:ext uri="{FF2B5EF4-FFF2-40B4-BE49-F238E27FC236}">
                <a16:creationId xmlns:a16="http://schemas.microsoft.com/office/drawing/2014/main" id="{21DA5120-B183-9A88-8F95-F8EE6496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202" name="Rectangle 29">
            <a:extLst>
              <a:ext uri="{FF2B5EF4-FFF2-40B4-BE49-F238E27FC236}">
                <a16:creationId xmlns:a16="http://schemas.microsoft.com/office/drawing/2014/main" id="{1B0C87C8-F39A-690E-8966-A61727714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204" name="Isosceles Triangle 203">
            <a:extLst>
              <a:ext uri="{FF2B5EF4-FFF2-40B4-BE49-F238E27FC236}">
                <a16:creationId xmlns:a16="http://schemas.microsoft.com/office/drawing/2014/main" id="{38ABC23C-3C5D-0289-2126-C007F0CB0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1847699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131</Words>
  <Application>Microsoft Office PowerPoint</Application>
  <PresentationFormat>Widescreen</PresentationFormat>
  <Paragraphs>28</Paragraphs>
  <Slides>8</Slides>
  <Notes>0</Notes>
  <HiddenSlides>0</HiddenSlides>
  <MMClips>3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3" baseType="lpstr">
      <vt:lpstr>Aptos</vt:lpstr>
      <vt:lpstr>Arial</vt:lpstr>
      <vt:lpstr>Trebuchet MS</vt:lpstr>
      <vt:lpstr>Wingdings 3</vt:lpstr>
      <vt:lpstr>Facet</vt:lpstr>
      <vt:lpstr>PowerPoint-presentasjon</vt:lpstr>
      <vt:lpstr>1 – Robot oppsummert</vt:lpstr>
      <vt:lpstr>2 – Simulering Matlab</vt:lpstr>
      <vt:lpstr>3 – 3D kamera</vt:lpstr>
      <vt:lpstr>4 – Simulering robot arm</vt:lpstr>
      <vt:lpstr>5– Simulering Gazebo (arm)</vt:lpstr>
      <vt:lpstr>6 – Simulering Gazebo (båt)</vt:lpstr>
      <vt:lpstr>Takk for oss!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Eirik Andreas Steffensen</dc:creator>
  <cp:lastModifiedBy>Eirik Andreas Steffensen</cp:lastModifiedBy>
  <cp:revision>1</cp:revision>
  <dcterms:created xsi:type="dcterms:W3CDTF">2024-09-29T19:31:49Z</dcterms:created>
  <dcterms:modified xsi:type="dcterms:W3CDTF">2024-11-13T10:30:09Z</dcterms:modified>
</cp:coreProperties>
</file>

<file path=docProps/thumbnail.jpeg>
</file>